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2" r:id="rId2"/>
  </p:sldMasterIdLst>
  <p:notesMasterIdLst>
    <p:notesMasterId r:id="rId84"/>
  </p:notesMasterIdLst>
  <p:sldIdLst>
    <p:sldId id="429" r:id="rId3"/>
    <p:sldId id="361" r:id="rId4"/>
    <p:sldId id="341" r:id="rId5"/>
    <p:sldId id="319" r:id="rId6"/>
    <p:sldId id="320" r:id="rId7"/>
    <p:sldId id="364" r:id="rId8"/>
    <p:sldId id="439" r:id="rId9"/>
    <p:sldId id="438" r:id="rId10"/>
    <p:sldId id="338" r:id="rId11"/>
    <p:sldId id="339" r:id="rId12"/>
    <p:sldId id="440" r:id="rId13"/>
    <p:sldId id="281" r:id="rId14"/>
    <p:sldId id="280" r:id="rId15"/>
    <p:sldId id="342" r:id="rId16"/>
    <p:sldId id="327" r:id="rId17"/>
    <p:sldId id="437" r:id="rId18"/>
    <p:sldId id="441" r:id="rId19"/>
    <p:sldId id="288" r:id="rId20"/>
    <p:sldId id="286" r:id="rId21"/>
    <p:sldId id="291" r:id="rId22"/>
    <p:sldId id="292" r:id="rId23"/>
    <p:sldId id="446" r:id="rId24"/>
    <p:sldId id="363" r:id="rId25"/>
    <p:sldId id="333" r:id="rId26"/>
    <p:sldId id="344" r:id="rId27"/>
    <p:sldId id="293" r:id="rId28"/>
    <p:sldId id="442" r:id="rId29"/>
    <p:sldId id="276" r:id="rId30"/>
    <p:sldId id="443" r:id="rId31"/>
    <p:sldId id="359" r:id="rId32"/>
    <p:sldId id="345" r:id="rId33"/>
    <p:sldId id="436" r:id="rId34"/>
    <p:sldId id="331" r:id="rId35"/>
    <p:sldId id="332" r:id="rId36"/>
    <p:sldId id="330" r:id="rId37"/>
    <p:sldId id="335" r:id="rId38"/>
    <p:sldId id="322" r:id="rId39"/>
    <p:sldId id="451" r:id="rId40"/>
    <p:sldId id="758" r:id="rId41"/>
    <p:sldId id="759" r:id="rId42"/>
    <p:sldId id="760" r:id="rId43"/>
    <p:sldId id="767" r:id="rId44"/>
    <p:sldId id="348" r:id="rId45"/>
    <p:sldId id="353" r:id="rId46"/>
    <p:sldId id="347" r:id="rId47"/>
    <p:sldId id="350" r:id="rId48"/>
    <p:sldId id="761" r:id="rId49"/>
    <p:sldId id="346" r:id="rId50"/>
    <p:sldId id="260" r:id="rId51"/>
    <p:sldId id="769" r:id="rId52"/>
    <p:sldId id="368" r:id="rId53"/>
    <p:sldId id="259" r:id="rId54"/>
    <p:sldId id="354" r:id="rId55"/>
    <p:sldId id="378" r:id="rId56"/>
    <p:sldId id="349" r:id="rId57"/>
    <p:sldId id="365" r:id="rId58"/>
    <p:sldId id="366" r:id="rId59"/>
    <p:sldId id="351" r:id="rId60"/>
    <p:sldId id="762" r:id="rId61"/>
    <p:sldId id="336" r:id="rId62"/>
    <p:sldId id="257" r:id="rId63"/>
    <p:sldId id="763" r:id="rId64"/>
    <p:sldId id="764" r:id="rId65"/>
    <p:sldId id="765" r:id="rId66"/>
    <p:sldId id="355" r:id="rId67"/>
    <p:sldId id="768" r:id="rId68"/>
    <p:sldId id="357" r:id="rId69"/>
    <p:sldId id="757" r:id="rId70"/>
    <p:sldId id="756" r:id="rId71"/>
    <p:sldId id="435" r:id="rId72"/>
    <p:sldId id="450" r:id="rId73"/>
    <p:sldId id="766" r:id="rId74"/>
    <p:sldId id="444" r:id="rId75"/>
    <p:sldId id="352" r:id="rId76"/>
    <p:sldId id="432" r:id="rId77"/>
    <p:sldId id="277" r:id="rId78"/>
    <p:sldId id="262" r:id="rId79"/>
    <p:sldId id="263" r:id="rId80"/>
    <p:sldId id="376" r:id="rId81"/>
    <p:sldId id="434" r:id="rId82"/>
    <p:sldId id="431" r:id="rId83"/>
  </p:sldIdLst>
  <p:sldSz cx="9144000" cy="6858000" type="screen4x3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99FF"/>
    <a:srgbClr val="008FC2"/>
    <a:srgbClr val="080808"/>
    <a:srgbClr val="000000"/>
    <a:srgbClr val="38424E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265B78-E0A7-49C6-BB29-B31C93EA527D}" v="22" dt="2024-09-11T08:23:11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3" autoAdjust="0"/>
    <p:restoredTop sz="94737" autoAdjust="0"/>
  </p:normalViewPr>
  <p:slideViewPr>
    <p:cSldViewPr>
      <p:cViewPr>
        <p:scale>
          <a:sx n="77" d="100"/>
          <a:sy n="77" d="100"/>
        </p:scale>
        <p:origin x="1181" y="11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704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microsoft.com/office/2015/10/relationships/revisionInfo" Target="revisionInfo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VIVIER Aline" userId="9a29dbb7-29ab-43ec-99ec-13bc3519ff69" providerId="ADAL" clId="{D2265B78-E0A7-49C6-BB29-B31C93EA527D}"/>
    <pc:docChg chg="undo custSel addSld delSld modSld sldOrd delMainMaster">
      <pc:chgData name="DUVIVIER Aline" userId="9a29dbb7-29ab-43ec-99ec-13bc3519ff69" providerId="ADAL" clId="{D2265B78-E0A7-49C6-BB29-B31C93EA527D}" dt="2024-09-12T11:50:59.149" v="784" actId="20577"/>
      <pc:docMkLst>
        <pc:docMk/>
      </pc:docMkLst>
      <pc:sldChg chg="modSp del mod ord">
        <pc:chgData name="DUVIVIER Aline" userId="9a29dbb7-29ab-43ec-99ec-13bc3519ff69" providerId="ADAL" clId="{D2265B78-E0A7-49C6-BB29-B31C93EA527D}" dt="2024-09-03T13:13:30.690" v="558" actId="2696"/>
        <pc:sldMkLst>
          <pc:docMk/>
          <pc:sldMk cId="0" sldId="256"/>
        </pc:sldMkLst>
        <pc:spChg chg="mod">
          <ac:chgData name="DUVIVIER Aline" userId="9a29dbb7-29ab-43ec-99ec-13bc3519ff69" providerId="ADAL" clId="{D2265B78-E0A7-49C6-BB29-B31C93EA527D}" dt="2024-09-03T10:33:42.616" v="414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0:34:00.682" v="419" actId="122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0:33:59.688" v="417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0:33:21.465" v="413" actId="20577"/>
          <ac:spMkLst>
            <pc:docMk/>
            <pc:sldMk cId="0" sldId="256"/>
            <ac:spMk id="35" creationId="{00000000-0000-0000-0000-000000000000}"/>
          </ac:spMkLst>
        </pc:spChg>
        <pc:grpChg chg="mod">
          <ac:chgData name="DUVIVIER Aline" userId="9a29dbb7-29ab-43ec-99ec-13bc3519ff69" providerId="ADAL" clId="{D2265B78-E0A7-49C6-BB29-B31C93EA527D}" dt="2024-09-03T10:33:18.681" v="412" actId="1076"/>
          <ac:grpSpMkLst>
            <pc:docMk/>
            <pc:sldMk cId="0" sldId="256"/>
            <ac:grpSpMk id="33" creationId="{00000000-0000-0000-0000-000000000000}"/>
          </ac:grpSpMkLst>
        </pc:grpChg>
      </pc:sldChg>
      <pc:sldChg chg="del">
        <pc:chgData name="DUVIVIER Aline" userId="9a29dbb7-29ab-43ec-99ec-13bc3519ff69" providerId="ADAL" clId="{D2265B78-E0A7-49C6-BB29-B31C93EA527D}" dt="2024-09-03T13:38:28.682" v="742" actId="2696"/>
        <pc:sldMkLst>
          <pc:docMk/>
          <pc:sldMk cId="256358045" sldId="256"/>
        </pc:sldMkLst>
      </pc:sldChg>
      <pc:sldChg chg="addSp modSp mod">
        <pc:chgData name="DUVIVIER Aline" userId="9a29dbb7-29ab-43ec-99ec-13bc3519ff69" providerId="ADAL" clId="{D2265B78-E0A7-49C6-BB29-B31C93EA527D}" dt="2024-09-03T10:13:49.387" v="323" actId="1076"/>
        <pc:sldMkLst>
          <pc:docMk/>
          <pc:sldMk cId="281276537" sldId="257"/>
        </pc:sldMkLst>
        <pc:spChg chg="mod">
          <ac:chgData name="DUVIVIER Aline" userId="9a29dbb7-29ab-43ec-99ec-13bc3519ff69" providerId="ADAL" clId="{D2265B78-E0A7-49C6-BB29-B31C93EA527D}" dt="2024-09-03T10:13:03.990" v="321" actId="20577"/>
          <ac:spMkLst>
            <pc:docMk/>
            <pc:sldMk cId="281276537" sldId="257"/>
            <ac:spMk id="3" creationId="{7E3FE580-A1F6-406E-94CA-0B2CAD9D93AD}"/>
          </ac:spMkLst>
        </pc:spChg>
        <pc:picChg chg="add mod">
          <ac:chgData name="DUVIVIER Aline" userId="9a29dbb7-29ab-43ec-99ec-13bc3519ff69" providerId="ADAL" clId="{D2265B78-E0A7-49C6-BB29-B31C93EA527D}" dt="2024-09-03T10:13:49.387" v="323" actId="1076"/>
          <ac:picMkLst>
            <pc:docMk/>
            <pc:sldMk cId="281276537" sldId="257"/>
            <ac:picMk id="2" creationId="{294FAF08-CAAD-89C4-8780-D6925093C67C}"/>
          </ac:picMkLst>
        </pc:picChg>
      </pc:sldChg>
      <pc:sldChg chg="del">
        <pc:chgData name="DUVIVIER Aline" userId="9a29dbb7-29ab-43ec-99ec-13bc3519ff69" providerId="ADAL" clId="{D2265B78-E0A7-49C6-BB29-B31C93EA527D}" dt="2024-09-09T07:12:10.442" v="769" actId="2696"/>
        <pc:sldMkLst>
          <pc:docMk/>
          <pc:sldMk cId="2919915901" sldId="259"/>
        </pc:sldMkLst>
      </pc:sldChg>
      <pc:sldChg chg="del">
        <pc:chgData name="DUVIVIER Aline" userId="9a29dbb7-29ab-43ec-99ec-13bc3519ff69" providerId="ADAL" clId="{D2265B78-E0A7-49C6-BB29-B31C93EA527D}" dt="2024-09-09T07:12:10.442" v="769" actId="2696"/>
        <pc:sldMkLst>
          <pc:docMk/>
          <pc:sldMk cId="3849227118" sldId="260"/>
        </pc:sldMkLst>
      </pc:sldChg>
      <pc:sldChg chg="modSp mod">
        <pc:chgData name="DUVIVIER Aline" userId="9a29dbb7-29ab-43ec-99ec-13bc3519ff69" providerId="ADAL" clId="{D2265B78-E0A7-49C6-BB29-B31C93EA527D}" dt="2024-09-03T10:04:38.537" v="5" actId="1076"/>
        <pc:sldMkLst>
          <pc:docMk/>
          <pc:sldMk cId="0" sldId="276"/>
        </pc:sldMkLst>
        <pc:spChg chg="mod">
          <ac:chgData name="DUVIVIER Aline" userId="9a29dbb7-29ab-43ec-99ec-13bc3519ff69" providerId="ADAL" clId="{D2265B78-E0A7-49C6-BB29-B31C93EA527D}" dt="2024-09-03T10:04:38.537" v="5" actId="1076"/>
          <ac:spMkLst>
            <pc:docMk/>
            <pc:sldMk cId="0" sldId="276"/>
            <ac:spMk id="15363" creationId="{1CEC0C5B-2C76-42A2-84BC-4FFB603F7620}"/>
          </ac:spMkLst>
        </pc:spChg>
      </pc:sldChg>
      <pc:sldChg chg="modSp mod">
        <pc:chgData name="DUVIVIER Aline" userId="9a29dbb7-29ab-43ec-99ec-13bc3519ff69" providerId="ADAL" clId="{D2265B78-E0A7-49C6-BB29-B31C93EA527D}" dt="2024-09-03T10:04:22.166" v="3" actId="20577"/>
        <pc:sldMkLst>
          <pc:docMk/>
          <pc:sldMk cId="283486781" sldId="293"/>
        </pc:sldMkLst>
        <pc:spChg chg="mod">
          <ac:chgData name="DUVIVIER Aline" userId="9a29dbb7-29ab-43ec-99ec-13bc3519ff69" providerId="ADAL" clId="{D2265B78-E0A7-49C6-BB29-B31C93EA527D}" dt="2024-09-03T10:04:22.166" v="3" actId="20577"/>
          <ac:spMkLst>
            <pc:docMk/>
            <pc:sldMk cId="283486781" sldId="293"/>
            <ac:spMk id="3" creationId="{F3285F19-13FD-40BD-911A-F88687F01DAD}"/>
          </ac:spMkLst>
        </pc:spChg>
      </pc:sldChg>
      <pc:sldChg chg="modSp mod">
        <pc:chgData name="DUVIVIER Aline" userId="9a29dbb7-29ab-43ec-99ec-13bc3519ff69" providerId="ADAL" clId="{D2265B78-E0A7-49C6-BB29-B31C93EA527D}" dt="2024-09-03T13:08:52.077" v="553" actId="20577"/>
        <pc:sldMkLst>
          <pc:docMk/>
          <pc:sldMk cId="2846083015" sldId="330"/>
        </pc:sldMkLst>
        <pc:spChg chg="mod">
          <ac:chgData name="DUVIVIER Aline" userId="9a29dbb7-29ab-43ec-99ec-13bc3519ff69" providerId="ADAL" clId="{D2265B78-E0A7-49C6-BB29-B31C93EA527D}" dt="2024-09-03T13:08:52.077" v="553" actId="20577"/>
          <ac:spMkLst>
            <pc:docMk/>
            <pc:sldMk cId="2846083015" sldId="330"/>
            <ac:spMk id="4" creationId="{1E1C3DC9-FADE-4B45-8BD4-881E50EF76B8}"/>
          </ac:spMkLst>
        </pc:spChg>
      </pc:sldChg>
      <pc:sldChg chg="modSp mod">
        <pc:chgData name="DUVIVIER Aline" userId="9a29dbb7-29ab-43ec-99ec-13bc3519ff69" providerId="ADAL" clId="{D2265B78-E0A7-49C6-BB29-B31C93EA527D}" dt="2024-09-12T11:50:59.149" v="784" actId="20577"/>
        <pc:sldMkLst>
          <pc:docMk/>
          <pc:sldMk cId="3738029787" sldId="333"/>
        </pc:sldMkLst>
        <pc:spChg chg="mod">
          <ac:chgData name="DUVIVIER Aline" userId="9a29dbb7-29ab-43ec-99ec-13bc3519ff69" providerId="ADAL" clId="{D2265B78-E0A7-49C6-BB29-B31C93EA527D}" dt="2024-09-12T11:50:59.149" v="784" actId="20577"/>
          <ac:spMkLst>
            <pc:docMk/>
            <pc:sldMk cId="3738029787" sldId="333"/>
            <ac:spMk id="2" creationId="{7858710C-CDC2-49F1-969C-7C52F1020E8E}"/>
          </ac:spMkLst>
        </pc:spChg>
      </pc:sldChg>
      <pc:sldChg chg="del">
        <pc:chgData name="DUVIVIER Aline" userId="9a29dbb7-29ab-43ec-99ec-13bc3519ff69" providerId="ADAL" clId="{D2265B78-E0A7-49C6-BB29-B31C93EA527D}" dt="2024-09-03T10:11:29.108" v="200" actId="2696"/>
        <pc:sldMkLst>
          <pc:docMk/>
          <pc:sldMk cId="3416197358" sldId="337"/>
        </pc:sldMkLst>
      </pc:sldChg>
      <pc:sldChg chg="modSp mod">
        <pc:chgData name="DUVIVIER Aline" userId="9a29dbb7-29ab-43ec-99ec-13bc3519ff69" providerId="ADAL" clId="{D2265B78-E0A7-49C6-BB29-B31C93EA527D}" dt="2024-09-03T13:01:20.732" v="526" actId="20577"/>
        <pc:sldMkLst>
          <pc:docMk/>
          <pc:sldMk cId="3605160483" sldId="338"/>
        </pc:sldMkLst>
        <pc:spChg chg="mod">
          <ac:chgData name="DUVIVIER Aline" userId="9a29dbb7-29ab-43ec-99ec-13bc3519ff69" providerId="ADAL" clId="{D2265B78-E0A7-49C6-BB29-B31C93EA527D}" dt="2024-09-03T13:01:20.732" v="526" actId="20577"/>
          <ac:spMkLst>
            <pc:docMk/>
            <pc:sldMk cId="3605160483" sldId="338"/>
            <ac:spMk id="3" creationId="{2F59F286-286D-4077-B995-6FCE7E1D691A}"/>
          </ac:spMkLst>
        </pc:spChg>
      </pc:sldChg>
      <pc:sldChg chg="modSp mod">
        <pc:chgData name="DUVIVIER Aline" userId="9a29dbb7-29ab-43ec-99ec-13bc3519ff69" providerId="ADAL" clId="{D2265B78-E0A7-49C6-BB29-B31C93EA527D}" dt="2024-09-03T13:38:47.087" v="743" actId="1076"/>
        <pc:sldMkLst>
          <pc:docMk/>
          <pc:sldMk cId="4148852263" sldId="339"/>
        </pc:sldMkLst>
        <pc:spChg chg="mod">
          <ac:chgData name="DUVIVIER Aline" userId="9a29dbb7-29ab-43ec-99ec-13bc3519ff69" providerId="ADAL" clId="{D2265B78-E0A7-49C6-BB29-B31C93EA527D}" dt="2024-09-03T13:38:47.087" v="743" actId="1076"/>
          <ac:spMkLst>
            <pc:docMk/>
            <pc:sldMk cId="4148852263" sldId="339"/>
            <ac:spMk id="4" creationId="{29B66B05-2B63-465C-B5C0-05AA5C9FE9AD}"/>
          </ac:spMkLst>
        </pc:spChg>
        <pc:spChg chg="mod">
          <ac:chgData name="DUVIVIER Aline" userId="9a29dbb7-29ab-43ec-99ec-13bc3519ff69" providerId="ADAL" clId="{D2265B78-E0A7-49C6-BB29-B31C93EA527D}" dt="2024-09-03T13:01:55.268" v="548" actId="1076"/>
          <ac:spMkLst>
            <pc:docMk/>
            <pc:sldMk cId="4148852263" sldId="339"/>
            <ac:spMk id="8" creationId="{90528533-9572-5341-16BE-D6B9AF5F8CDB}"/>
          </ac:spMkLst>
        </pc:spChg>
        <pc:picChg chg="mod">
          <ac:chgData name="DUVIVIER Aline" userId="9a29dbb7-29ab-43ec-99ec-13bc3519ff69" providerId="ADAL" clId="{D2265B78-E0A7-49C6-BB29-B31C93EA527D}" dt="2024-09-03T13:01:58.905" v="550" actId="688"/>
          <ac:picMkLst>
            <pc:docMk/>
            <pc:sldMk cId="4148852263" sldId="339"/>
            <ac:picMk id="7" creationId="{9BDF1881-E715-5186-A878-80A3A5DFD394}"/>
          </ac:picMkLst>
        </pc:picChg>
      </pc:sldChg>
      <pc:sldChg chg="delSp modSp del mod">
        <pc:chgData name="DUVIVIER Aline" userId="9a29dbb7-29ab-43ec-99ec-13bc3519ff69" providerId="ADAL" clId="{D2265B78-E0A7-49C6-BB29-B31C93EA527D}" dt="2024-09-03T13:16:58.332" v="577" actId="2696"/>
        <pc:sldMkLst>
          <pc:docMk/>
          <pc:sldMk cId="1992707871" sldId="341"/>
        </pc:sldMkLst>
        <pc:spChg chg="mod">
          <ac:chgData name="DUVIVIER Aline" userId="9a29dbb7-29ab-43ec-99ec-13bc3519ff69" providerId="ADAL" clId="{D2265B78-E0A7-49C6-BB29-B31C93EA527D}" dt="2024-09-03T10:38:34.233" v="472" actId="1076"/>
          <ac:spMkLst>
            <pc:docMk/>
            <pc:sldMk cId="1992707871" sldId="341"/>
            <ac:spMk id="3" creationId="{A641E175-672B-4A86-9750-09D390660ECB}"/>
          </ac:spMkLst>
        </pc:spChg>
        <pc:picChg chg="del">
          <ac:chgData name="DUVIVIER Aline" userId="9a29dbb7-29ab-43ec-99ec-13bc3519ff69" providerId="ADAL" clId="{D2265B78-E0A7-49C6-BB29-B31C93EA527D}" dt="2024-09-03T10:38:30.946" v="471" actId="478"/>
          <ac:picMkLst>
            <pc:docMk/>
            <pc:sldMk cId="1992707871" sldId="341"/>
            <ac:picMk id="5" creationId="{64C84FE9-1CA0-CCAB-B310-D345E8AADB23}"/>
          </ac:picMkLst>
        </pc:picChg>
      </pc:sldChg>
      <pc:sldChg chg="del ord">
        <pc:chgData name="DUVIVIER Aline" userId="9a29dbb7-29ab-43ec-99ec-13bc3519ff69" providerId="ADAL" clId="{D2265B78-E0A7-49C6-BB29-B31C93EA527D}" dt="2024-09-03T13:30:34.381" v="578" actId="2696"/>
        <pc:sldMkLst>
          <pc:docMk/>
          <pc:sldMk cId="1811795020" sldId="344"/>
        </pc:sldMkLst>
      </pc:sldChg>
      <pc:sldChg chg="modSp mod">
        <pc:chgData name="DUVIVIER Aline" userId="9a29dbb7-29ab-43ec-99ec-13bc3519ff69" providerId="ADAL" clId="{D2265B78-E0A7-49C6-BB29-B31C93EA527D}" dt="2024-09-03T13:31:26.311" v="670" actId="20577"/>
        <pc:sldMkLst>
          <pc:docMk/>
          <pc:sldMk cId="1997346331" sldId="344"/>
        </pc:sldMkLst>
        <pc:spChg chg="mod">
          <ac:chgData name="DUVIVIER Aline" userId="9a29dbb7-29ab-43ec-99ec-13bc3519ff69" providerId="ADAL" clId="{D2265B78-E0A7-49C6-BB29-B31C93EA527D}" dt="2024-09-03T13:31:26.311" v="670" actId="20577"/>
          <ac:spMkLst>
            <pc:docMk/>
            <pc:sldMk cId="1997346331" sldId="344"/>
            <ac:spMk id="2" creationId="{DA4EC8E2-BA8C-41E3-A830-67398B8CA6E5}"/>
          </ac:spMkLst>
        </pc:spChg>
      </pc:sldChg>
      <pc:sldChg chg="modSp del mod">
        <pc:chgData name="DUVIVIER Aline" userId="9a29dbb7-29ab-43ec-99ec-13bc3519ff69" providerId="ADAL" clId="{D2265B78-E0A7-49C6-BB29-B31C93EA527D}" dt="2024-09-09T07:12:10.442" v="769" actId="2696"/>
        <pc:sldMkLst>
          <pc:docMk/>
          <pc:sldMk cId="1472982887" sldId="346"/>
        </pc:sldMkLst>
        <pc:spChg chg="mod">
          <ac:chgData name="DUVIVIER Aline" userId="9a29dbb7-29ab-43ec-99ec-13bc3519ff69" providerId="ADAL" clId="{D2265B78-E0A7-49C6-BB29-B31C93EA527D}" dt="2024-09-03T10:06:31.629" v="90" actId="20577"/>
          <ac:spMkLst>
            <pc:docMk/>
            <pc:sldMk cId="1472982887" sldId="346"/>
            <ac:spMk id="4" creationId="{94E1F83A-3BDC-426E-AADF-0CF7D0462D69}"/>
          </ac:spMkLst>
        </pc:spChg>
      </pc:sldChg>
      <pc:sldChg chg="modSp mod">
        <pc:chgData name="DUVIVIER Aline" userId="9a29dbb7-29ab-43ec-99ec-13bc3519ff69" providerId="ADAL" clId="{D2265B78-E0A7-49C6-BB29-B31C93EA527D}" dt="2024-09-11T06:56:25.517" v="770" actId="20577"/>
        <pc:sldMkLst>
          <pc:docMk/>
          <pc:sldMk cId="2073871964" sldId="348"/>
        </pc:sldMkLst>
        <pc:spChg chg="mod">
          <ac:chgData name="DUVIVIER Aline" userId="9a29dbb7-29ab-43ec-99ec-13bc3519ff69" providerId="ADAL" clId="{D2265B78-E0A7-49C6-BB29-B31C93EA527D}" dt="2024-09-11T06:56:25.517" v="770" actId="20577"/>
          <ac:spMkLst>
            <pc:docMk/>
            <pc:sldMk cId="2073871964" sldId="348"/>
            <ac:spMk id="4" creationId="{94E1F83A-3BDC-426E-AADF-0CF7D0462D69}"/>
          </ac:spMkLst>
        </pc:spChg>
      </pc:sldChg>
      <pc:sldChg chg="modSp mod">
        <pc:chgData name="DUVIVIER Aline" userId="9a29dbb7-29ab-43ec-99ec-13bc3519ff69" providerId="ADAL" clId="{D2265B78-E0A7-49C6-BB29-B31C93EA527D}" dt="2024-09-03T10:08:02.879" v="134" actId="114"/>
        <pc:sldMkLst>
          <pc:docMk/>
          <pc:sldMk cId="3790633045" sldId="349"/>
        </pc:sldMkLst>
        <pc:spChg chg="mod">
          <ac:chgData name="DUVIVIER Aline" userId="9a29dbb7-29ab-43ec-99ec-13bc3519ff69" providerId="ADAL" clId="{D2265B78-E0A7-49C6-BB29-B31C93EA527D}" dt="2024-09-03T10:08:02.879" v="134" actId="114"/>
          <ac:spMkLst>
            <pc:docMk/>
            <pc:sldMk cId="3790633045" sldId="349"/>
            <ac:spMk id="4" creationId="{94E1F83A-3BDC-426E-AADF-0CF7D0462D69}"/>
          </ac:spMkLst>
        </pc:spChg>
      </pc:sldChg>
      <pc:sldChg chg="modSp mod">
        <pc:chgData name="DUVIVIER Aline" userId="9a29dbb7-29ab-43ec-99ec-13bc3519ff69" providerId="ADAL" clId="{D2265B78-E0A7-49C6-BB29-B31C93EA527D}" dt="2024-09-03T10:09:09.064" v="158" actId="1076"/>
        <pc:sldMkLst>
          <pc:docMk/>
          <pc:sldMk cId="436262418" sldId="351"/>
        </pc:sldMkLst>
        <pc:spChg chg="mod">
          <ac:chgData name="DUVIVIER Aline" userId="9a29dbb7-29ab-43ec-99ec-13bc3519ff69" providerId="ADAL" clId="{D2265B78-E0A7-49C6-BB29-B31C93EA527D}" dt="2024-09-03T10:08:41.102" v="156" actId="108"/>
          <ac:spMkLst>
            <pc:docMk/>
            <pc:sldMk cId="436262418" sldId="351"/>
            <ac:spMk id="5" creationId="{F8A5177C-514B-4A2C-B7A9-4960C14FA968}"/>
          </ac:spMkLst>
        </pc:spChg>
        <pc:spChg chg="mod">
          <ac:chgData name="DUVIVIER Aline" userId="9a29dbb7-29ab-43ec-99ec-13bc3519ff69" providerId="ADAL" clId="{D2265B78-E0A7-49C6-BB29-B31C93EA527D}" dt="2024-09-03T10:09:09.064" v="158" actId="1076"/>
          <ac:spMkLst>
            <pc:docMk/>
            <pc:sldMk cId="436262418" sldId="351"/>
            <ac:spMk id="6" creationId="{A243D763-744E-45A9-9474-9A0F05C05D7C}"/>
          </ac:spMkLst>
        </pc:spChg>
      </pc:sldChg>
      <pc:sldChg chg="modSp mod">
        <pc:chgData name="DUVIVIER Aline" userId="9a29dbb7-29ab-43ec-99ec-13bc3519ff69" providerId="ADAL" clId="{D2265B78-E0A7-49C6-BB29-B31C93EA527D}" dt="2024-09-03T10:34:26.489" v="423" actId="108"/>
        <pc:sldMkLst>
          <pc:docMk/>
          <pc:sldMk cId="4129446336" sldId="352"/>
        </pc:sldMkLst>
        <pc:spChg chg="mod">
          <ac:chgData name="DUVIVIER Aline" userId="9a29dbb7-29ab-43ec-99ec-13bc3519ff69" providerId="ADAL" clId="{D2265B78-E0A7-49C6-BB29-B31C93EA527D}" dt="2024-09-03T10:34:26.489" v="423" actId="108"/>
          <ac:spMkLst>
            <pc:docMk/>
            <pc:sldMk cId="4129446336" sldId="352"/>
            <ac:spMk id="4" creationId="{94E1F83A-3BDC-426E-AADF-0CF7D0462D69}"/>
          </ac:spMkLst>
        </pc:spChg>
      </pc:sldChg>
      <pc:sldChg chg="del">
        <pc:chgData name="DUVIVIER Aline" userId="9a29dbb7-29ab-43ec-99ec-13bc3519ff69" providerId="ADAL" clId="{D2265B78-E0A7-49C6-BB29-B31C93EA527D}" dt="2024-09-09T07:12:10.442" v="769" actId="2696"/>
        <pc:sldMkLst>
          <pc:docMk/>
          <pc:sldMk cId="2497903287" sldId="354"/>
        </pc:sldMkLst>
      </pc:sldChg>
      <pc:sldChg chg="modSp mod ord">
        <pc:chgData name="DUVIVIER Aline" userId="9a29dbb7-29ab-43ec-99ec-13bc3519ff69" providerId="ADAL" clId="{D2265B78-E0A7-49C6-BB29-B31C93EA527D}" dt="2024-09-11T07:47:50.229" v="772" actId="20577"/>
        <pc:sldMkLst>
          <pc:docMk/>
          <pc:sldMk cId="964286195" sldId="357"/>
        </pc:sldMkLst>
        <pc:spChg chg="mod">
          <ac:chgData name="DUVIVIER Aline" userId="9a29dbb7-29ab-43ec-99ec-13bc3519ff69" providerId="ADAL" clId="{D2265B78-E0A7-49C6-BB29-B31C93EA527D}" dt="2024-09-11T07:47:50.229" v="772" actId="20577"/>
          <ac:spMkLst>
            <pc:docMk/>
            <pc:sldMk cId="964286195" sldId="357"/>
            <ac:spMk id="6" creationId="{332FA6BC-B9A5-48D6-9701-9CE9D8AC3DA7}"/>
          </ac:spMkLst>
        </pc:spChg>
      </pc:sldChg>
      <pc:sldChg chg="modAnim">
        <pc:chgData name="DUVIVIER Aline" userId="9a29dbb7-29ab-43ec-99ec-13bc3519ff69" providerId="ADAL" clId="{D2265B78-E0A7-49C6-BB29-B31C93EA527D}" dt="2024-09-11T08:23:11.043" v="778"/>
        <pc:sldMkLst>
          <pc:docMk/>
          <pc:sldMk cId="976114570" sldId="359"/>
        </pc:sldMkLst>
      </pc:sldChg>
      <pc:sldChg chg="modSp mod">
        <pc:chgData name="DUVIVIER Aline" userId="9a29dbb7-29ab-43ec-99ec-13bc3519ff69" providerId="ADAL" clId="{D2265B78-E0A7-49C6-BB29-B31C93EA527D}" dt="2024-09-03T13:31:58.009" v="674" actId="1076"/>
        <pc:sldMkLst>
          <pc:docMk/>
          <pc:sldMk cId="2298397662" sldId="364"/>
        </pc:sldMkLst>
        <pc:picChg chg="mod ord">
          <ac:chgData name="DUVIVIER Aline" userId="9a29dbb7-29ab-43ec-99ec-13bc3519ff69" providerId="ADAL" clId="{D2265B78-E0A7-49C6-BB29-B31C93EA527D}" dt="2024-09-03T13:31:58.009" v="674" actId="1076"/>
          <ac:picMkLst>
            <pc:docMk/>
            <pc:sldMk cId="2298397662" sldId="364"/>
            <ac:picMk id="2" creationId="{0B3AD33E-45CD-F0DC-F54A-297455DE8773}"/>
          </ac:picMkLst>
        </pc:picChg>
        <pc:picChg chg="mod">
          <ac:chgData name="DUVIVIER Aline" userId="9a29dbb7-29ab-43ec-99ec-13bc3519ff69" providerId="ADAL" clId="{D2265B78-E0A7-49C6-BB29-B31C93EA527D}" dt="2024-09-03T12:52:12.317" v="498" actId="1076"/>
          <ac:picMkLst>
            <pc:docMk/>
            <pc:sldMk cId="2298397662" sldId="364"/>
            <ac:picMk id="4" creationId="{31895342-29F3-4C88-9A6F-815CFE66AEDA}"/>
          </ac:picMkLst>
        </pc:picChg>
      </pc:sldChg>
      <pc:sldChg chg="modSp mod">
        <pc:chgData name="DUVIVIER Aline" userId="9a29dbb7-29ab-43ec-99ec-13bc3519ff69" providerId="ADAL" clId="{D2265B78-E0A7-49C6-BB29-B31C93EA527D}" dt="2024-09-06T07:44:28.990" v="768" actId="20577"/>
        <pc:sldMkLst>
          <pc:docMk/>
          <pc:sldMk cId="1664354011" sldId="366"/>
        </pc:sldMkLst>
        <pc:spChg chg="mod">
          <ac:chgData name="DUVIVIER Aline" userId="9a29dbb7-29ab-43ec-99ec-13bc3519ff69" providerId="ADAL" clId="{D2265B78-E0A7-49C6-BB29-B31C93EA527D}" dt="2024-09-06T07:44:28.990" v="768" actId="20577"/>
          <ac:spMkLst>
            <pc:docMk/>
            <pc:sldMk cId="1664354011" sldId="366"/>
            <ac:spMk id="5" creationId="{5A1B8A28-4DF8-47C9-A677-07B4497654B2}"/>
          </ac:spMkLst>
        </pc:spChg>
      </pc:sldChg>
      <pc:sldChg chg="modSp del mod">
        <pc:chgData name="DUVIVIER Aline" userId="9a29dbb7-29ab-43ec-99ec-13bc3519ff69" providerId="ADAL" clId="{D2265B78-E0A7-49C6-BB29-B31C93EA527D}" dt="2024-09-09T07:12:10.442" v="769" actId="2696"/>
        <pc:sldMkLst>
          <pc:docMk/>
          <pc:sldMk cId="1008101133" sldId="368"/>
        </pc:sldMkLst>
        <pc:spChg chg="mod">
          <ac:chgData name="DUVIVIER Aline" userId="9a29dbb7-29ab-43ec-99ec-13bc3519ff69" providerId="ADAL" clId="{D2265B78-E0A7-49C6-BB29-B31C93EA527D}" dt="2024-09-03T10:06:41.281" v="92" actId="1076"/>
          <ac:spMkLst>
            <pc:docMk/>
            <pc:sldMk cId="1008101133" sldId="368"/>
            <ac:spMk id="6" creationId="{105A96F8-452C-4A17-BF87-48C63CC84A06}"/>
          </ac:spMkLst>
        </pc:spChg>
        <pc:picChg chg="mod">
          <ac:chgData name="DUVIVIER Aline" userId="9a29dbb7-29ab-43ec-99ec-13bc3519ff69" providerId="ADAL" clId="{D2265B78-E0A7-49C6-BB29-B31C93EA527D}" dt="2024-09-03T10:06:38.318" v="91" actId="1076"/>
          <ac:picMkLst>
            <pc:docMk/>
            <pc:sldMk cId="1008101133" sldId="368"/>
            <ac:picMk id="5" creationId="{FF8D9C9B-917D-4711-9283-856E968EFB10}"/>
          </ac:picMkLst>
        </pc:picChg>
      </pc:sldChg>
      <pc:sldChg chg="modSp mod">
        <pc:chgData name="DUVIVIER Aline" userId="9a29dbb7-29ab-43ec-99ec-13bc3519ff69" providerId="ADAL" clId="{D2265B78-E0A7-49C6-BB29-B31C93EA527D}" dt="2024-09-03T13:16:34.522" v="576" actId="20577"/>
        <pc:sldMkLst>
          <pc:docMk/>
          <pc:sldMk cId="3227980699" sldId="376"/>
        </pc:sldMkLst>
        <pc:spChg chg="mod">
          <ac:chgData name="DUVIVIER Aline" userId="9a29dbb7-29ab-43ec-99ec-13bc3519ff69" providerId="ADAL" clId="{D2265B78-E0A7-49C6-BB29-B31C93EA527D}" dt="2024-09-03T13:16:34.522" v="576" actId="20577"/>
          <ac:spMkLst>
            <pc:docMk/>
            <pc:sldMk cId="3227980699" sldId="376"/>
            <ac:spMk id="4" creationId="{B77698D8-FC3C-46C4-B411-43466F65C8EA}"/>
          </ac:spMkLst>
        </pc:spChg>
      </pc:sldChg>
      <pc:sldChg chg="modSp del mod">
        <pc:chgData name="DUVIVIER Aline" userId="9a29dbb7-29ab-43ec-99ec-13bc3519ff69" providerId="ADAL" clId="{D2265B78-E0A7-49C6-BB29-B31C93EA527D}" dt="2024-09-09T07:12:10.442" v="769" actId="2696"/>
        <pc:sldMkLst>
          <pc:docMk/>
          <pc:sldMk cId="2103680157" sldId="378"/>
        </pc:sldMkLst>
        <pc:spChg chg="mod">
          <ac:chgData name="DUVIVIER Aline" userId="9a29dbb7-29ab-43ec-99ec-13bc3519ff69" providerId="ADAL" clId="{D2265B78-E0A7-49C6-BB29-B31C93EA527D}" dt="2024-09-03T10:07:40.597" v="122" actId="20577"/>
          <ac:spMkLst>
            <pc:docMk/>
            <pc:sldMk cId="2103680157" sldId="378"/>
            <ac:spMk id="5" creationId="{F8A5177C-514B-4A2C-B7A9-4960C14FA968}"/>
          </ac:spMkLst>
        </pc:spChg>
      </pc:sldChg>
      <pc:sldChg chg="modSp del mod">
        <pc:chgData name="DUVIVIER Aline" userId="9a29dbb7-29ab-43ec-99ec-13bc3519ff69" providerId="ADAL" clId="{D2265B78-E0A7-49C6-BB29-B31C93EA527D}" dt="2024-09-03T10:39:20.433" v="479" actId="2696"/>
        <pc:sldMkLst>
          <pc:docMk/>
          <pc:sldMk cId="3580352975" sldId="404"/>
        </pc:sldMkLst>
        <pc:spChg chg="mod">
          <ac:chgData name="DUVIVIER Aline" userId="9a29dbb7-29ab-43ec-99ec-13bc3519ff69" providerId="ADAL" clId="{D2265B78-E0A7-49C6-BB29-B31C93EA527D}" dt="2024-09-03T10:38:58.562" v="476" actId="1076"/>
          <ac:spMkLst>
            <pc:docMk/>
            <pc:sldMk cId="3580352975" sldId="404"/>
            <ac:spMk id="2" creationId="{700513D4-0928-F94C-5A0C-418DE5E4BD43}"/>
          </ac:spMkLst>
        </pc:spChg>
      </pc:sldChg>
      <pc:sldChg chg="addSp modSp mod ord">
        <pc:chgData name="DUVIVIER Aline" userId="9a29dbb7-29ab-43ec-99ec-13bc3519ff69" providerId="ADAL" clId="{D2265B78-E0A7-49C6-BB29-B31C93EA527D}" dt="2024-09-03T12:18:06.492" v="484" actId="1076"/>
        <pc:sldMkLst>
          <pc:docMk/>
          <pc:sldMk cId="1354968983" sldId="431"/>
        </pc:sldMkLst>
        <pc:spChg chg="add mod">
          <ac:chgData name="DUVIVIER Aline" userId="9a29dbb7-29ab-43ec-99ec-13bc3519ff69" providerId="ADAL" clId="{D2265B78-E0A7-49C6-BB29-B31C93EA527D}" dt="2024-09-03T10:39:07.138" v="478" actId="1076"/>
          <ac:spMkLst>
            <pc:docMk/>
            <pc:sldMk cId="1354968983" sldId="431"/>
            <ac:spMk id="3" creationId="{D1D59021-43F5-CA72-D92D-1BED73C91FA6}"/>
          </ac:spMkLst>
        </pc:spChg>
        <pc:picChg chg="add mod">
          <ac:chgData name="DUVIVIER Aline" userId="9a29dbb7-29ab-43ec-99ec-13bc3519ff69" providerId="ADAL" clId="{D2265B78-E0A7-49C6-BB29-B31C93EA527D}" dt="2024-09-03T10:38:52.101" v="475"/>
          <ac:picMkLst>
            <pc:docMk/>
            <pc:sldMk cId="1354968983" sldId="431"/>
            <ac:picMk id="2" creationId="{E9EB0DF9-FDAD-3BE7-45CD-F07AFB4B5C96}"/>
          </ac:picMkLst>
        </pc:picChg>
        <pc:picChg chg="mod">
          <ac:chgData name="DUVIVIER Aline" userId="9a29dbb7-29ab-43ec-99ec-13bc3519ff69" providerId="ADAL" clId="{D2265B78-E0A7-49C6-BB29-B31C93EA527D}" dt="2024-09-03T12:18:06.492" v="484" actId="1076"/>
          <ac:picMkLst>
            <pc:docMk/>
            <pc:sldMk cId="1354968983" sldId="431"/>
            <ac:picMk id="7" creationId="{E1FF667E-A9C2-E875-D8F4-966B9E66398F}"/>
          </ac:picMkLst>
        </pc:picChg>
      </pc:sldChg>
      <pc:sldChg chg="modSp mod">
        <pc:chgData name="DUVIVIER Aline" userId="9a29dbb7-29ab-43ec-99ec-13bc3519ff69" providerId="ADAL" clId="{D2265B78-E0A7-49C6-BB29-B31C93EA527D}" dt="2024-09-03T10:34:40.969" v="426" actId="1076"/>
        <pc:sldMkLst>
          <pc:docMk/>
          <pc:sldMk cId="3348991660" sldId="432"/>
        </pc:sldMkLst>
        <pc:picChg chg="mod">
          <ac:chgData name="DUVIVIER Aline" userId="9a29dbb7-29ab-43ec-99ec-13bc3519ff69" providerId="ADAL" clId="{D2265B78-E0A7-49C6-BB29-B31C93EA527D}" dt="2024-09-03T10:34:40.969" v="426" actId="1076"/>
          <ac:picMkLst>
            <pc:docMk/>
            <pc:sldMk cId="3348991660" sldId="432"/>
            <ac:picMk id="5" creationId="{6C1DA4D3-974A-9D22-8E9B-A73D1F83EE37}"/>
          </ac:picMkLst>
        </pc:picChg>
      </pc:sldChg>
      <pc:sldChg chg="modSp mod">
        <pc:chgData name="DUVIVIER Aline" userId="9a29dbb7-29ab-43ec-99ec-13bc3519ff69" providerId="ADAL" clId="{D2265B78-E0A7-49C6-BB29-B31C93EA527D}" dt="2024-09-04T09:15:45.057" v="745" actId="1076"/>
        <pc:sldMkLst>
          <pc:docMk/>
          <pc:sldMk cId="1868009302" sldId="434"/>
        </pc:sldMkLst>
        <pc:picChg chg="mod">
          <ac:chgData name="DUVIVIER Aline" userId="9a29dbb7-29ab-43ec-99ec-13bc3519ff69" providerId="ADAL" clId="{D2265B78-E0A7-49C6-BB29-B31C93EA527D}" dt="2024-09-04T09:15:45.057" v="745" actId="1076"/>
          <ac:picMkLst>
            <pc:docMk/>
            <pc:sldMk cId="1868009302" sldId="434"/>
            <ac:picMk id="3" creationId="{3A1B9CCC-BD86-37C4-7342-21ED8D7B35A5}"/>
          </ac:picMkLst>
        </pc:picChg>
      </pc:sldChg>
      <pc:sldChg chg="modSp mod">
        <pc:chgData name="DUVIVIER Aline" userId="9a29dbb7-29ab-43ec-99ec-13bc3519ff69" providerId="ADAL" clId="{D2265B78-E0A7-49C6-BB29-B31C93EA527D}" dt="2024-09-03T10:32:53.802" v="411" actId="20577"/>
        <pc:sldMkLst>
          <pc:docMk/>
          <pc:sldMk cId="3330819468" sldId="435"/>
        </pc:sldMkLst>
        <pc:spChg chg="mod">
          <ac:chgData name="DUVIVIER Aline" userId="9a29dbb7-29ab-43ec-99ec-13bc3519ff69" providerId="ADAL" clId="{D2265B78-E0A7-49C6-BB29-B31C93EA527D}" dt="2024-09-03T10:32:53.802" v="411" actId="20577"/>
          <ac:spMkLst>
            <pc:docMk/>
            <pc:sldMk cId="3330819468" sldId="435"/>
            <ac:spMk id="4" creationId="{4FB58965-7C54-2291-3C54-70354F13CDA0}"/>
          </ac:spMkLst>
        </pc:spChg>
        <pc:picChg chg="mod">
          <ac:chgData name="DUVIVIER Aline" userId="9a29dbb7-29ab-43ec-99ec-13bc3519ff69" providerId="ADAL" clId="{D2265B78-E0A7-49C6-BB29-B31C93EA527D}" dt="2024-09-03T10:32:31.843" v="397" actId="1076"/>
          <ac:picMkLst>
            <pc:docMk/>
            <pc:sldMk cId="3330819468" sldId="435"/>
            <ac:picMk id="6" creationId="{39B3455B-C469-F124-AC28-7F8337F84503}"/>
          </ac:picMkLst>
        </pc:picChg>
      </pc:sldChg>
      <pc:sldChg chg="modSp mod">
        <pc:chgData name="DUVIVIER Aline" userId="9a29dbb7-29ab-43ec-99ec-13bc3519ff69" providerId="ADAL" clId="{D2265B78-E0A7-49C6-BB29-B31C93EA527D}" dt="2024-09-03T13:00:03.088" v="499" actId="1036"/>
        <pc:sldMkLst>
          <pc:docMk/>
          <pc:sldMk cId="4213011552" sldId="439"/>
        </pc:sldMkLst>
        <pc:spChg chg="mod">
          <ac:chgData name="DUVIVIER Aline" userId="9a29dbb7-29ab-43ec-99ec-13bc3519ff69" providerId="ADAL" clId="{D2265B78-E0A7-49C6-BB29-B31C93EA527D}" dt="2024-09-03T13:00:03.088" v="499" actId="1036"/>
          <ac:spMkLst>
            <pc:docMk/>
            <pc:sldMk cId="4213011552" sldId="439"/>
            <ac:spMk id="3" creationId="{658E0ACD-F9FD-E3FE-B98D-32327264C5DA}"/>
          </ac:spMkLst>
        </pc:spChg>
      </pc:sldChg>
      <pc:sldChg chg="modSp mod">
        <pc:chgData name="DUVIVIER Aline" userId="9a29dbb7-29ab-43ec-99ec-13bc3519ff69" providerId="ADAL" clId="{D2265B78-E0A7-49C6-BB29-B31C93EA527D}" dt="2024-09-03T10:34:16.034" v="420" actId="1076"/>
        <pc:sldMkLst>
          <pc:docMk/>
          <pc:sldMk cId="3888529004" sldId="444"/>
        </pc:sldMkLst>
        <pc:spChg chg="mod">
          <ac:chgData name="DUVIVIER Aline" userId="9a29dbb7-29ab-43ec-99ec-13bc3519ff69" providerId="ADAL" clId="{D2265B78-E0A7-49C6-BB29-B31C93EA527D}" dt="2024-09-03T10:34:16.034" v="420" actId="1076"/>
          <ac:spMkLst>
            <pc:docMk/>
            <pc:sldMk cId="3888529004" sldId="444"/>
            <ac:spMk id="2" creationId="{59BCD177-6845-D2B7-420D-050014B636B0}"/>
          </ac:spMkLst>
        </pc:spChg>
      </pc:sldChg>
      <pc:sldChg chg="modSp mod">
        <pc:chgData name="DUVIVIER Aline" userId="9a29dbb7-29ab-43ec-99ec-13bc3519ff69" providerId="ADAL" clId="{D2265B78-E0A7-49C6-BB29-B31C93EA527D}" dt="2024-09-03T10:05:20.957" v="31" actId="20577"/>
        <pc:sldMkLst>
          <pc:docMk/>
          <pc:sldMk cId="2974181488" sldId="758"/>
        </pc:sldMkLst>
        <pc:spChg chg="mod">
          <ac:chgData name="DUVIVIER Aline" userId="9a29dbb7-29ab-43ec-99ec-13bc3519ff69" providerId="ADAL" clId="{D2265B78-E0A7-49C6-BB29-B31C93EA527D}" dt="2024-09-03T10:05:20.957" v="31" actId="20577"/>
          <ac:spMkLst>
            <pc:docMk/>
            <pc:sldMk cId="2974181488" sldId="758"/>
            <ac:spMk id="3" creationId="{445C47FA-5C56-42AB-BC04-FD1F639C2386}"/>
          </ac:spMkLst>
        </pc:spChg>
      </pc:sldChg>
      <pc:sldChg chg="modSp mod">
        <pc:chgData name="DUVIVIER Aline" userId="9a29dbb7-29ab-43ec-99ec-13bc3519ff69" providerId="ADAL" clId="{D2265B78-E0A7-49C6-BB29-B31C93EA527D}" dt="2024-09-11T08:24:05.744" v="780" actId="20577"/>
        <pc:sldMkLst>
          <pc:docMk/>
          <pc:sldMk cId="252034435" sldId="761"/>
        </pc:sldMkLst>
        <pc:spChg chg="mod">
          <ac:chgData name="DUVIVIER Aline" userId="9a29dbb7-29ab-43ec-99ec-13bc3519ff69" providerId="ADAL" clId="{D2265B78-E0A7-49C6-BB29-B31C93EA527D}" dt="2024-09-11T08:24:05.744" v="780" actId="20577"/>
          <ac:spMkLst>
            <pc:docMk/>
            <pc:sldMk cId="252034435" sldId="761"/>
            <ac:spMk id="4" creationId="{94E1F83A-3BDC-426E-AADF-0CF7D0462D69}"/>
          </ac:spMkLst>
        </pc:spChg>
        <pc:spChg chg="mod">
          <ac:chgData name="DUVIVIER Aline" userId="9a29dbb7-29ab-43ec-99ec-13bc3519ff69" providerId="ADAL" clId="{D2265B78-E0A7-49C6-BB29-B31C93EA527D}" dt="2024-09-11T08:23:59.888" v="779" actId="1076"/>
          <ac:spMkLst>
            <pc:docMk/>
            <pc:sldMk cId="252034435" sldId="761"/>
            <ac:spMk id="6" creationId="{89BC689F-AC30-4DFD-880D-07F8EFF98038}"/>
          </ac:spMkLst>
        </pc:spChg>
      </pc:sldChg>
      <pc:sldChg chg="addSp modSp">
        <pc:chgData name="DUVIVIER Aline" userId="9a29dbb7-29ab-43ec-99ec-13bc3519ff69" providerId="ADAL" clId="{D2265B78-E0A7-49C6-BB29-B31C93EA527D}" dt="2024-09-03T10:14:51.576" v="324"/>
        <pc:sldMkLst>
          <pc:docMk/>
          <pc:sldMk cId="1396625888" sldId="765"/>
        </pc:sldMkLst>
        <pc:picChg chg="add mod">
          <ac:chgData name="DUVIVIER Aline" userId="9a29dbb7-29ab-43ec-99ec-13bc3519ff69" providerId="ADAL" clId="{D2265B78-E0A7-49C6-BB29-B31C93EA527D}" dt="2024-09-03T10:14:51.576" v="324"/>
          <ac:picMkLst>
            <pc:docMk/>
            <pc:sldMk cId="1396625888" sldId="765"/>
            <ac:picMk id="3" creationId="{E5066F10-1C15-A973-83B2-BBD05F9AA351}"/>
          </ac:picMkLst>
        </pc:picChg>
      </pc:sldChg>
      <pc:sldChg chg="delSp modSp mod">
        <pc:chgData name="DUVIVIER Aline" userId="9a29dbb7-29ab-43ec-99ec-13bc3519ff69" providerId="ADAL" clId="{D2265B78-E0A7-49C6-BB29-B31C93EA527D}" dt="2024-09-03T13:41:28.303" v="744" actId="6549"/>
        <pc:sldMkLst>
          <pc:docMk/>
          <pc:sldMk cId="0" sldId="767"/>
        </pc:sldMkLst>
        <pc:spChg chg="del mod">
          <ac:chgData name="DUVIVIER Aline" userId="9a29dbb7-29ab-43ec-99ec-13bc3519ff69" providerId="ADAL" clId="{D2265B78-E0A7-49C6-BB29-B31C93EA527D}" dt="2024-09-03T13:36:19.451" v="722" actId="478"/>
          <ac:spMkLst>
            <pc:docMk/>
            <pc:sldMk cId="0" sldId="767"/>
            <ac:spMk id="2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3:34:21.323" v="684" actId="14100"/>
          <ac:spMkLst>
            <pc:docMk/>
            <pc:sldMk cId="0" sldId="767"/>
            <ac:spMk id="5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3:41:28.303" v="744" actId="6549"/>
          <ac:spMkLst>
            <pc:docMk/>
            <pc:sldMk cId="0" sldId="767"/>
            <ac:spMk id="6" creationId="{00000000-0000-0000-0000-000000000000}"/>
          </ac:spMkLst>
        </pc:spChg>
        <pc:spChg chg="del">
          <ac:chgData name="DUVIVIER Aline" userId="9a29dbb7-29ab-43ec-99ec-13bc3519ff69" providerId="ADAL" clId="{D2265B78-E0A7-49C6-BB29-B31C93EA527D}" dt="2024-09-03T13:35:15.710" v="711" actId="478"/>
          <ac:spMkLst>
            <pc:docMk/>
            <pc:sldMk cId="0" sldId="767"/>
            <ac:spMk id="7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3:38:11.587" v="741" actId="1076"/>
          <ac:spMkLst>
            <pc:docMk/>
            <pc:sldMk cId="0" sldId="767"/>
            <ac:spMk id="11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3:35:33.392" v="714" actId="255"/>
          <ac:spMkLst>
            <pc:docMk/>
            <pc:sldMk cId="0" sldId="767"/>
            <ac:spMk id="29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3:37:55.264" v="738" actId="2710"/>
          <ac:spMkLst>
            <pc:docMk/>
            <pc:sldMk cId="0" sldId="767"/>
            <ac:spMk id="31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3:35:54.319" v="720" actId="14100"/>
          <ac:spMkLst>
            <pc:docMk/>
            <pc:sldMk cId="0" sldId="767"/>
            <ac:spMk id="35" creationId="{00000000-0000-0000-0000-000000000000}"/>
          </ac:spMkLst>
        </pc:spChg>
        <pc:spChg chg="mod">
          <ac:chgData name="DUVIVIER Aline" userId="9a29dbb7-29ab-43ec-99ec-13bc3519ff69" providerId="ADAL" clId="{D2265B78-E0A7-49C6-BB29-B31C93EA527D}" dt="2024-09-03T13:37:25.846" v="732" actId="255"/>
          <ac:spMkLst>
            <pc:docMk/>
            <pc:sldMk cId="0" sldId="767"/>
            <ac:spMk id="37" creationId="{00000000-0000-0000-0000-000000000000}"/>
          </ac:spMkLst>
        </pc:spChg>
        <pc:grpChg chg="mod">
          <ac:chgData name="DUVIVIER Aline" userId="9a29dbb7-29ab-43ec-99ec-13bc3519ff69" providerId="ADAL" clId="{D2265B78-E0A7-49C6-BB29-B31C93EA527D}" dt="2024-09-03T13:35:13.161" v="710" actId="1076"/>
          <ac:grpSpMkLst>
            <pc:docMk/>
            <pc:sldMk cId="0" sldId="767"/>
            <ac:grpSpMk id="3" creationId="{00000000-0000-0000-0000-000000000000}"/>
          </ac:grpSpMkLst>
        </pc:grpChg>
        <pc:graphicFrameChg chg="mod">
          <ac:chgData name="DUVIVIER Aline" userId="9a29dbb7-29ab-43ec-99ec-13bc3519ff69" providerId="ADAL" clId="{D2265B78-E0A7-49C6-BB29-B31C93EA527D}" dt="2024-09-03T13:37:31.135" v="733" actId="1076"/>
          <ac:graphicFrameMkLst>
            <pc:docMk/>
            <pc:sldMk cId="0" sldId="767"/>
            <ac:graphicFrameMk id="12" creationId="{00000000-0000-0000-0000-000000000000}"/>
          </ac:graphicFrameMkLst>
        </pc:graphicFrameChg>
      </pc:sldChg>
      <pc:sldChg chg="addSp modSp new mod">
        <pc:chgData name="DUVIVIER Aline" userId="9a29dbb7-29ab-43ec-99ec-13bc3519ff69" providerId="ADAL" clId="{D2265B78-E0A7-49C6-BB29-B31C93EA527D}" dt="2024-09-06T07:43:13.242" v="754" actId="1076"/>
        <pc:sldMkLst>
          <pc:docMk/>
          <pc:sldMk cId="257512448" sldId="768"/>
        </pc:sldMkLst>
        <pc:picChg chg="add mod">
          <ac:chgData name="DUVIVIER Aline" userId="9a29dbb7-29ab-43ec-99ec-13bc3519ff69" providerId="ADAL" clId="{D2265B78-E0A7-49C6-BB29-B31C93EA527D}" dt="2024-09-06T07:42:39.942" v="747"/>
          <ac:picMkLst>
            <pc:docMk/>
            <pc:sldMk cId="257512448" sldId="768"/>
            <ac:picMk id="2" creationId="{56DD5E3D-578B-6982-A0A8-4DBCDF0E8F48}"/>
          </ac:picMkLst>
        </pc:picChg>
        <pc:picChg chg="add mod">
          <ac:chgData name="DUVIVIER Aline" userId="9a29dbb7-29ab-43ec-99ec-13bc3519ff69" providerId="ADAL" clId="{D2265B78-E0A7-49C6-BB29-B31C93EA527D}" dt="2024-09-06T07:43:01.099" v="752" actId="1076"/>
          <ac:picMkLst>
            <pc:docMk/>
            <pc:sldMk cId="257512448" sldId="768"/>
            <ac:picMk id="4" creationId="{CCB37220-981E-F2A8-BFE4-D55DEAB258C8}"/>
          </ac:picMkLst>
        </pc:picChg>
        <pc:picChg chg="add mod">
          <ac:chgData name="DUVIVIER Aline" userId="9a29dbb7-29ab-43ec-99ec-13bc3519ff69" providerId="ADAL" clId="{D2265B78-E0A7-49C6-BB29-B31C93EA527D}" dt="2024-09-06T07:43:13.242" v="754" actId="1076"/>
          <ac:picMkLst>
            <pc:docMk/>
            <pc:sldMk cId="257512448" sldId="768"/>
            <ac:picMk id="5" creationId="{E0AF6AAB-2335-76E4-CBEE-5723BA88BFF6}"/>
          </ac:picMkLst>
        </pc:picChg>
      </pc:sldChg>
      <pc:sldMasterChg chg="del delSldLayout">
        <pc:chgData name="DUVIVIER Aline" userId="9a29dbb7-29ab-43ec-99ec-13bc3519ff69" providerId="ADAL" clId="{D2265B78-E0A7-49C6-BB29-B31C93EA527D}" dt="2024-09-03T13:13:30.690" v="558" actId="2696"/>
        <pc:sldMasterMkLst>
          <pc:docMk/>
          <pc:sldMasterMk cId="2636500913" sldId="2147483660"/>
        </pc:sldMasterMkLst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4283576772" sldId="2147483661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2025627880" sldId="2147483662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489542325" sldId="2147483663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3129553150" sldId="2147483664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3331472475" sldId="2147483665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1481331112" sldId="2147483666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1402349416" sldId="2147483667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3740662895" sldId="2147483668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582250265" sldId="2147483669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1731897011" sldId="2147483670"/>
          </pc:sldLayoutMkLst>
        </pc:sldLayoutChg>
        <pc:sldLayoutChg chg="del">
          <pc:chgData name="DUVIVIER Aline" userId="9a29dbb7-29ab-43ec-99ec-13bc3519ff69" providerId="ADAL" clId="{D2265B78-E0A7-49C6-BB29-B31C93EA527D}" dt="2024-09-03T13:13:30.690" v="558" actId="2696"/>
          <pc:sldLayoutMkLst>
            <pc:docMk/>
            <pc:sldMasterMk cId="2636500913" sldId="2147483660"/>
            <pc:sldLayoutMk cId="3096576513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/>
          </c:spPr>
          <c:explosion val="6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747D-9846-AAD3-CD0E71CBBF8B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747D-9846-AAD3-CD0E71CBBF8B}"/>
              </c:ext>
            </c:extLst>
          </c:dPt>
          <c:dPt>
            <c:idx val="2"/>
            <c:bubble3D val="0"/>
            <c:spPr>
              <a:solidFill>
                <a:srgbClr val="00905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747D-9846-AAD3-CD0E71CBBF8B}"/>
              </c:ext>
            </c:extLst>
          </c:dPt>
          <c:dLbls>
            <c:dLbl>
              <c:idx val="0"/>
              <c:layout>
                <c:manualLayout>
                  <c:x val="-0.22348365286917549"/>
                  <c:y val="-1.02566381513165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205348070915116"/>
                      <c:h val="0.336405954893900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47D-9846-AAD3-CD0E71CBBF8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7D-9846-AAD3-CD0E71CBBF8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805962909667092"/>
                      <c:h val="0.210120120120120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47D-9846-AAD3-CD0E71CBBF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histoire de l'art et archéologie</c:v>
                </c:pt>
                <c:pt idx="1">
                  <c:v>musicologie</c:v>
                </c:pt>
                <c:pt idx="2">
                  <c:v>histoire 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369</c:v>
                </c:pt>
                <c:pt idx="1">
                  <c:v>44</c:v>
                </c:pt>
                <c:pt idx="2">
                  <c:v>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7D-9846-AAD3-CD0E71CBBF8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/>
          </c:spPr>
          <c:explosion val="6"/>
          <c:dPt>
            <c:idx val="0"/>
            <c:bubble3D val="0"/>
            <c:spPr>
              <a:solidFill>
                <a:srgbClr val="0679C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FAD-3A49-B3F8-59A84EF589F9}"/>
              </c:ext>
            </c:extLst>
          </c:dPt>
          <c:dPt>
            <c:idx val="1"/>
            <c:bubble3D val="0"/>
            <c:spPr>
              <a:solidFill>
                <a:srgbClr val="E05A4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FAD-3A49-B3F8-59A84EF589F9}"/>
              </c:ext>
            </c:extLst>
          </c:dPt>
          <c:dPt>
            <c:idx val="2"/>
            <c:bubble3D val="0"/>
            <c:spPr>
              <a:solidFill>
                <a:srgbClr val="009A59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FAD-3A49-B3F8-59A84EF589F9}"/>
              </c:ext>
            </c:extLst>
          </c:dPt>
          <c:dPt>
            <c:idx val="3"/>
            <c:bubble3D val="0"/>
            <c:spPr>
              <a:solidFill>
                <a:srgbClr val="FFD579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EFAD-3A49-B3F8-59A84EF589F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EFAD-3A49-B3F8-59A84EF589F9}"/>
              </c:ext>
            </c:extLst>
          </c:dPt>
          <c:dLbls>
            <c:dLbl>
              <c:idx val="0"/>
              <c:layout>
                <c:manualLayout>
                  <c:x val="-0.22537902735028845"/>
                  <c:y val="0.1802730106772452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AD-3A49-B3F8-59A84EF589F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AD-3A49-B3F8-59A84EF589F9}"/>
                </c:ext>
              </c:extLst>
            </c:dLbl>
            <c:dLbl>
              <c:idx val="2"/>
              <c:layout>
                <c:manualLayout>
                  <c:x val="-1.6562690176326028E-3"/>
                  <c:y val="-0.1143207895442992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AD-3A49-B3F8-59A84EF589F9}"/>
                </c:ext>
              </c:extLst>
            </c:dLbl>
            <c:dLbl>
              <c:idx val="3"/>
              <c:layout>
                <c:manualLayout>
                  <c:x val="0.20590246423744818"/>
                  <c:y val="9.29188671658387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AD-3A49-B3F8-59A84EF589F9}"/>
                </c:ext>
              </c:extLst>
            </c:dLbl>
            <c:dLbl>
              <c:idx val="4"/>
              <c:layout>
                <c:manualLayout>
                  <c:x val="4.2400880860027718E-2"/>
                  <c:y val="5.62838368800241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AD-3A49-B3F8-59A84EF589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Feuil1!$A$7:$A$11</c:f>
              <c:strCache>
                <c:ptCount val="5"/>
                <c:pt idx="0">
                  <c:v>histoire de l'art et archéologie</c:v>
                </c:pt>
                <c:pt idx="1">
                  <c:v>musicologie</c:v>
                </c:pt>
                <c:pt idx="2">
                  <c:v>histoire </c:v>
                </c:pt>
                <c:pt idx="3">
                  <c:v>gestion culturelle</c:v>
                </c:pt>
                <c:pt idx="4">
                  <c:v>études africaines</c:v>
                </c:pt>
              </c:strCache>
            </c:strRef>
          </c:cat>
          <c:val>
            <c:numRef>
              <c:f>Feuil1!$B$7:$B$11</c:f>
              <c:numCache>
                <c:formatCode>General</c:formatCode>
                <c:ptCount val="5"/>
                <c:pt idx="0">
                  <c:v>169</c:v>
                </c:pt>
                <c:pt idx="1">
                  <c:v>16</c:v>
                </c:pt>
                <c:pt idx="2">
                  <c:v>126</c:v>
                </c:pt>
                <c:pt idx="3">
                  <c:v>168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FAD-3A49-B3F8-59A84EF589F9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C-EFAD-3A49-B3F8-59A84EF589F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E-EFAD-3A49-B3F8-59A84EF589F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0-EFAD-3A49-B3F8-59A84EF589F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2-EFAD-3A49-B3F8-59A84EF589F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4-EFAD-3A49-B3F8-59A84EF589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Feuil1!$A$7:$A$11</c:f>
              <c:strCache>
                <c:ptCount val="5"/>
                <c:pt idx="0">
                  <c:v>histoire de l'art et archéologie</c:v>
                </c:pt>
                <c:pt idx="1">
                  <c:v>musicologie</c:v>
                </c:pt>
                <c:pt idx="2">
                  <c:v>histoire </c:v>
                </c:pt>
                <c:pt idx="3">
                  <c:v>gestion culturelle</c:v>
                </c:pt>
                <c:pt idx="4">
                  <c:v>études africaines</c:v>
                </c:pt>
              </c:strCache>
            </c:strRef>
          </c:cat>
          <c:val>
            <c:numRef>
              <c:f>Feuil1!$C$7:$C$11</c:f>
              <c:numCache>
                <c:formatCode>0%</c:formatCode>
                <c:ptCount val="5"/>
                <c:pt idx="0">
                  <c:v>0.34</c:v>
                </c:pt>
                <c:pt idx="1">
                  <c:v>0.03</c:v>
                </c:pt>
                <c:pt idx="2">
                  <c:v>0.25</c:v>
                </c:pt>
                <c:pt idx="3">
                  <c:v>0.34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FAD-3A49-B3F8-59A84EF589F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7388341E-8087-4A0D-AED0-DB84EAED52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CD847AA-8F17-4A33-8E7B-D25677111CC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7188" cy="4465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78727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60076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78EC6B09-E49F-4D76-93A1-37E797456F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326C4C7-A336-4FF0-A4AD-137673BAF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3995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32B52B0D-F35A-4077-8A9C-77D18D066B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93EAE9BB-80B1-4FC0-8B48-6A44E3816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6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6E04E0-54B4-4EBF-9873-F9454A93F1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B4E81-30E3-48DC-A60A-1466231B34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843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095B0E-7A48-43F5-B6D0-01BEDD8F3FB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1A5D5-39F2-4267-B61A-7E96899871D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705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B4DAF59-2BF6-4717-B10E-B7E0777082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EB6D3-493B-4735-9B02-5DA25E3167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566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23299D-4756-4EAE-8B80-85E1A879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43680-331F-466B-AAC7-2702DC90C182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5A96DA-F857-4F47-B321-2B7B88AC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D95A7F-47D3-4069-8C63-F3F867BF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B8E3B-0554-4349-94DA-72D7691E1A40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540568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37CB5B-9312-4A61-9F3D-9BC4D593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57A06-EE46-4783-939A-A82B09FACC22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BC9C59-DFC3-4423-8DB7-19776462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43E019-B9BC-4763-96E6-D7C36FD2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14AB4-1D25-4C0D-80ED-882481E2C4C3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637474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4425132"/>
            <a:ext cx="7772400" cy="8223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15616" y="292494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5254B3-E338-49F2-938B-055C9E9C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89537-8E50-4FA7-A1BE-F4C67DFC6F07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1FC71F-6377-4B34-B1EF-9C661E78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D58999-A08D-4006-865D-A13826CB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3458B-10B8-47C8-B16D-DD25DA9C5880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403631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31640" y="1600200"/>
            <a:ext cx="31641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9E15A5A-9EEB-4B01-B3AA-605E5883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932AC-EF7D-490D-9FFE-027DE2B3FAF4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D75252A-96CD-4522-BEAD-ED1E1716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F79D754-2E15-458B-9703-AC1C26ED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F2897-36C2-4079-B9AB-DEB9F2449736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85055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8FE415E-CE9D-44D8-8E97-44C64D15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BE50E-163E-474A-B432-5E54A7E19E99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6C423789-E341-491B-A68C-904337FB1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CEEE400-0764-4AAD-A7B2-F97860BB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9F326-016D-43BC-8EF9-8F0E524DAAF1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532593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E9AB0303-3D7B-4B57-AC76-C17FECE39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A669-0345-49BE-B029-CC8E97EA1B90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D81C9D8-0E08-4F48-AC9C-8CC50667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DD2A39B-4C20-475A-A15E-90C74C030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7315F-CE9C-4EA9-A225-EC8B10C36748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565658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CE8DF21B-4720-4CAE-B2E9-C43786CA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64285-5878-4C1E-9979-0D154047BE83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997E02D6-6554-413D-A2BA-72551B127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DB6AB0D-07EC-4A7D-9DEB-4ED4F3B6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FC7C6-8274-460C-A25A-F0FBBFBA2DBB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685473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238324"/>
            <a:ext cx="2277889" cy="9584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88640"/>
            <a:ext cx="5111750" cy="59375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87624" y="1412776"/>
            <a:ext cx="2277889" cy="4713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77766EF-8A67-40F0-A90B-07FC1388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957D6-FC25-4590-8C9D-1B6F6D6850A7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4EABF60-39D6-4A89-9EE5-ADAA1F8A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EF6AAF4-34C7-41C4-B32D-A0B1E663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88B6D-F286-484E-A106-83B953E4F396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47871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3108A3-ED09-4818-B895-78768F7700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EBB1-0F4D-47E5-8A5B-D9B9CEDC8F2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8281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B09CDB1-CE75-407F-8953-5FE5A87D7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0CC81-6B39-432E-BB26-5960791456FF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E8A866A-296A-45AF-B994-B7B8D9DB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EE4F4BD-5533-412F-AB61-B298A6AFC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2A5E6-B58F-4687-B6EB-53C0EBE327D1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051729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E0A2C2-7828-4025-8FD7-399FBB39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EE53C-DCD5-47C9-986A-97D8EB210E73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B500AC-1919-4EAD-B839-468D1A8F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B39492-3C64-4468-B926-0AEB4CF5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CB67-7F55-47ED-BD87-2DD8010644E6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173105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836712"/>
            <a:ext cx="5638800" cy="1143000"/>
          </a:xfrm>
        </p:spPr>
        <p:txBody>
          <a:bodyPr lIns="0">
            <a:noAutofit/>
          </a:bodyPr>
          <a:lstStyle>
            <a:lvl1pPr algn="l">
              <a:defRPr sz="18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83604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836712"/>
            <a:ext cx="5638800" cy="1143000"/>
          </a:xfrm>
        </p:spPr>
        <p:txBody>
          <a:bodyPr lIns="0">
            <a:noAutofit/>
          </a:bodyPr>
          <a:lstStyle>
            <a:lvl1pPr algn="l">
              <a:defRPr sz="1800"/>
            </a:lvl1pPr>
          </a:lstStyle>
          <a:p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899592" y="2084852"/>
            <a:ext cx="7715200" cy="452543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094422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CFADB1-C533-4525-AF58-4A46A3739C5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C11BE-89ED-47B9-9A1E-E80B434372E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646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7013" cy="4424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700213"/>
            <a:ext cx="4038600" cy="4424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FFA1CB-EF54-494B-9395-ACAFEF0B24F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9C110-248C-4ADC-9CC8-A1D9721C426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419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6AE3CF9-3B12-42B5-8974-407F2F4FE4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692D1-4519-49A8-9ACA-EC1A874520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207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4751F0-46C0-4A23-AE7B-754F3A7BF2A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6CB05-4DF3-46D2-A7EF-61A34B5256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774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8F2DEA9-D675-41F3-BA6B-E6E4B538CBB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A8AD1-384F-471D-BD59-A76B74973BC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120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54E6AC-BB6A-41B9-88CC-EFDF68D0F2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A50E-FBD1-443C-915C-3DD2CC044D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348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CC2E1F-E35A-4722-9A9E-EDBD20A913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CA60D-4D87-4497-BFE3-2E7765A4001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028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C7F4C55-B9C3-4325-A7CA-81F941C15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28588"/>
            <a:ext cx="72088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7ACC1870-A3D3-48A7-A7CC-FD277FBD5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8013" cy="44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  <a:p>
            <a:pPr lvl="4"/>
            <a:r>
              <a:rPr lang="en-GB" altLang="fr-FR"/>
              <a:t>Huitième niveau de plan</a:t>
            </a:r>
          </a:p>
          <a:p>
            <a:pPr lvl="4"/>
            <a:r>
              <a:rPr lang="en-GB" altLang="fr-FR"/>
              <a:t>Neuvième niveau de plan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D886CD80-3FD4-4EB2-93AF-AF1C04A3C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94DEE930-65A5-4737-B011-6D3138BC5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E77819B-7737-474C-A5CA-A1CB1CE060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37E575A-2E65-4E53-8BB0-B9CE3FCEFBA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13A21683-015A-4F39-AB74-85F5A17240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6150" y="381000"/>
            <a:ext cx="7283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Page de contenu</a:t>
            </a:r>
            <a:endParaRPr lang="fr-BE" altLang="fr-FR"/>
          </a:p>
        </p:txBody>
      </p:sp>
      <p:sp>
        <p:nvSpPr>
          <p:cNvPr id="2051" name="Espace réservé du texte 2">
            <a:extLst>
              <a:ext uri="{FF2B5EF4-FFF2-40B4-BE49-F238E27FC236}">
                <a16:creationId xmlns:a16="http://schemas.microsoft.com/office/drawing/2014/main" id="{B165A560-11CB-4115-9503-581024EE6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46150" y="1600200"/>
            <a:ext cx="72834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BE" alt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4BA6C2-3611-4E7B-8FDC-F4FC73E5F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6416675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AAF9426-96D4-4B8B-AE00-47DF5FA98ED0}" type="datetime1">
              <a:rPr lang="fr-BE" altLang="fr-FR"/>
              <a:pPr>
                <a:defRPr/>
              </a:pPr>
              <a:t>12-09-24</a:t>
            </a:fld>
            <a:endParaRPr lang="fr-BE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A4954E-A572-4347-9C74-2655D1AD0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8BCDC5-242E-46C2-A1FD-956E64A85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2200" y="6416675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26C8BD-727B-4CDA-9B58-D22AD873130E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  <p:pic>
        <p:nvPicPr>
          <p:cNvPr id="2055" name="Image 8" descr="ulb-logo-texte-vertical.jpg">
            <a:extLst>
              <a:ext uri="{FF2B5EF4-FFF2-40B4-BE49-F238E27FC236}">
                <a16:creationId xmlns:a16="http://schemas.microsoft.com/office/drawing/2014/main" id="{7CB130A6-D23B-4BED-9B27-5F5817FBF1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9" b="82310"/>
          <a:stretch>
            <a:fillRect/>
          </a:stretch>
        </p:blipFill>
        <p:spPr bwMode="auto">
          <a:xfrm>
            <a:off x="46038" y="152400"/>
            <a:ext cx="8143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Image 8" descr="barrette-ulb-elargie-ppt.jpg">
            <a:extLst>
              <a:ext uri="{FF2B5EF4-FFF2-40B4-BE49-F238E27FC236}">
                <a16:creationId xmlns:a16="http://schemas.microsoft.com/office/drawing/2014/main" id="{BCBDBABF-5A08-417E-91FE-8117C5E59075}"/>
              </a:ext>
            </a:extLst>
          </p:cNvPr>
          <p:cNvPicPr>
            <a:picLocks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939800"/>
            <a:ext cx="53975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9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-101" charset="-128"/>
          <a:cs typeface="ヒラギノ角ゴ Pro W3" pitchFamily="-10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1" charset="-128"/>
          <a:cs typeface="ヒラギノ角ゴ Pro W3" pitchFamily="-10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1" charset="-128"/>
          <a:cs typeface="ヒラギノ角ゴ Pro W3" pitchFamily="-10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1" charset="-128"/>
          <a:cs typeface="ヒラギノ角ゴ Pro W3" pitchFamily="-10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1" charset="-128"/>
          <a:cs typeface="ヒラギノ角ゴ Pro W3" pitchFamily="-10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101" charset="-128"/>
          <a:cs typeface="ヒラギノ角ゴ Pro W3" pitchFamily="-10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109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9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9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b.be/fr/horaires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v.ulb.ac.be/login/index.php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uth.ulb.be/login?service=https%3A%2F%2Fmonulb.ulb.be%2Fc%2Fportal%2Flogin%3Fredirect%3D%2Ffr%2Fgroup%2Fmonulb&amp;locale=fr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hisoc.ulb.be/fr/etudier-a-l-etranger" TargetMode="External"/><Relationship Id="rId2" Type="http://schemas.openxmlformats.org/officeDocument/2006/relationships/hyperlink" Target="mailto:pipsout@ulb.be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21" Type="http://schemas.openxmlformats.org/officeDocument/2006/relationships/image" Target="../media/image40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24" Type="http://schemas.openxmlformats.org/officeDocument/2006/relationships/image" Target="../media/image43.pn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philosophie@ulb.b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.thauvoye@ulb.b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pascale.meekers@ulb.b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Yousra.chahboun@ulb.be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haa@ulb.be" TargetMode="External"/><Relationship Id="rId2" Type="http://schemas.openxmlformats.org/officeDocument/2006/relationships/hyperlink" Target="mailto:histoire@ulb.b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mailto:musicologie@ulb.b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haa@ulb.be" TargetMode="External"/><Relationship Id="rId2" Type="http://schemas.openxmlformats.org/officeDocument/2006/relationships/hyperlink" Target="mailto:histoire@ulb.b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mailto:master.gecu@ulb.be" TargetMode="External"/><Relationship Id="rId4" Type="http://schemas.openxmlformats.org/officeDocument/2006/relationships/hyperlink" Target="mailto:musicologie@ulb.be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iat.basoca%40ulb.b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ecretariat.ulb.umons@umons.ac.be" TargetMode="External"/><Relationship Id="rId4" Type="http://schemas.openxmlformats.org/officeDocument/2006/relationships/hyperlink" Target="mailto:Secretariat.bashum%40ulb.be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pascale.berthold@ulb.b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fabienne.hoebeeck@ulb.be" TargetMode="External"/><Relationship Id="rId4" Type="http://schemas.openxmlformats.org/officeDocument/2006/relationships/hyperlink" Target="mailto:Delphine.defosse@ulb.b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aa.phisoc@ulb.be" TargetMode="External"/><Relationship Id="rId2" Type="http://schemas.openxmlformats.org/officeDocument/2006/relationships/hyperlink" Target="mailto:bap.phisoc@ulb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bepss.ulb@gmail.com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insta_cps/?utm_medium=copy_link&amp;fbclid=IwAR11kwpnJRVS-bLiBq-N2KxDLI3f0tmVQFmvs8O_M9bFgsWFPTxLjwRPnwI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mailto:cpsulb@gmail.com" TargetMode="External"/><Relationship Id="rId4" Type="http://schemas.openxmlformats.org/officeDocument/2006/relationships/hyperlink" Target="https://www.facebook.com/CPSULB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cercledephilosophieetlettres.weebly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f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chaa.ulb@gmail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https://chaa1.odoo.com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mailto:contact@cerclehistoire.be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erclehistoire.be/" TargetMode="External"/><Relationship Id="rId5" Type="http://schemas.openxmlformats.org/officeDocument/2006/relationships/hyperlink" Target="https://www.instagram.com/cerclehistoire/" TargetMode="External"/><Relationship Id="rId4" Type="http://schemas.openxmlformats.org/officeDocument/2006/relationships/hyperlink" Target="https://www.facebook.com/cerclehistoir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facebook.com%2Fcphi.ulb&amp;data=05%7C01%7Caline.duvivier%40ulb.be%7C89329aaef8e548d50f1308dbaacae430%7C30a5145e75bd4212bb028ff9c0ea4ae9%7C0%7C0%7C638291560607346946%7CUnknown%7CTWFpbGZsb3d8eyJWIjoiMC4wLjAwMDAiLCJQIjoiV2luMzIiLCJBTiI6Ik1haWwiLCJXVCI6Mn0%3D%7C3000%7C%7C%7C&amp;sdata=E%2FYwKfxc%2FwjpPQVlNA7DdlQ%2BrEyKOepXfd9k8d6Ok7Q%3D&amp;reserved=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hyperlink" Target="mailto:c.philosophie@gmail.com" TargetMode="External"/><Relationship Id="rId4" Type="http://schemas.openxmlformats.org/officeDocument/2006/relationships/hyperlink" Target="https://eur01.safelinks.protection.outlook.com/?url=https%3A%2F%2Fwww.instagram.com%2Fcphi.ulb%2F%3Ffbclid%3DIwAR0V3f_CLoV_e4eyMvUlzTgSjgTU_kYSgcldKTFs2rCFyOuSs1crVQflzWc&amp;data=05%7C01%7Caline.duvivier%40ulb.be%7C89329aaef8e548d50f1308dbaacae430%7C30a5145e75bd4212bb028ff9c0ea4ae9%7C0%7C0%7C638291560607346946%7CUnknown%7CTWFpbGZsb3d8eyJWIjoiMC4wLjAwMDAiLCJQIjoiV2luMzIiLCJBTiI6Ik1haWwiLCJXVCI6Mn0%3D%7C3000%7C%7C%7C&amp;sdata=HEMHI5LjoXN0WIDk0Dldhe4ro5nn1BewX3X%2FXE1a1HQ%3D&amp;reserved=0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election.phisoc@ulb.b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mailto:psycampus@ulb.ac.be" TargetMode="External"/><Relationship Id="rId3" Type="http://schemas.openxmlformats.org/officeDocument/2006/relationships/hyperlink" Target="mailto:sse@ulb.be" TargetMode="External"/><Relationship Id="rId7" Type="http://schemas.openxmlformats.org/officeDocument/2006/relationships/hyperlink" Target="https://www.ulb.be/sant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sycampus@ssmulb.be" TargetMode="External"/><Relationship Id="rId5" Type="http://schemas.openxmlformats.org/officeDocument/2006/relationships/hyperlink" Target="https://www.aimeralulb.be/" TargetMode="External"/><Relationship Id="rId4" Type="http://schemas.openxmlformats.org/officeDocument/2006/relationships/hyperlink" Target="mailto:ebs.esh@ulb.be" TargetMode="External"/><Relationship Id="rId9" Type="http://schemas.openxmlformats.org/officeDocument/2006/relationships/image" Target="../media/image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ebs.esh@ulb.be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3E87842-9BDB-4B6A-BDB5-421D8512F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09121"/>
            <a:ext cx="5345832" cy="1379693"/>
          </a:xfrm>
          <a:prstGeom prst="rect">
            <a:avLst/>
          </a:prstGeom>
        </p:spPr>
      </p:pic>
      <p:pic>
        <p:nvPicPr>
          <p:cNvPr id="4" name="Image 3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4351BEAB-FDC8-4650-BC02-C718F31BD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121" y="-389725"/>
            <a:ext cx="11128688" cy="74191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6DB2FD-551B-4664-BF2E-C728D1C68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0" y="2230183"/>
            <a:ext cx="7503038" cy="193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6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604B1B4F-777F-47B5-AF04-828AE764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66B05-2B63-465C-B5C0-05AA5C9FE9AD}"/>
              </a:ext>
            </a:extLst>
          </p:cNvPr>
          <p:cNvSpPr txBox="1">
            <a:spLocks/>
          </p:cNvSpPr>
          <p:nvPr/>
        </p:nvSpPr>
        <p:spPr>
          <a:xfrm>
            <a:off x="1043601" y="0"/>
            <a:ext cx="7929637" cy="44243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kern="0" dirty="0"/>
          </a:p>
          <a:p>
            <a:pPr marL="0" indent="0" algn="ctr"/>
            <a:r>
              <a:rPr lang="en-US" sz="40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Programme des séances </a:t>
            </a:r>
            <a:r>
              <a:rPr lang="en-US" sz="4000" b="1" dirty="0" err="1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d’accueil</a:t>
            </a:r>
            <a:r>
              <a:rPr lang="en-US" sz="40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de </a:t>
            </a:r>
            <a:r>
              <a:rPr lang="en-US" sz="4000" b="1" dirty="0" err="1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filières</a:t>
            </a:r>
            <a:r>
              <a:rPr lang="en-US" sz="40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dès</a:t>
            </a:r>
            <a:r>
              <a:rPr lang="en-US" sz="40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cet</a:t>
            </a:r>
            <a:r>
              <a:rPr lang="en-US" sz="40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après-midi</a:t>
            </a:r>
            <a:endParaRPr lang="en-US" kern="0" dirty="0">
              <a:latin typeface="Gill Sans MT" panose="020B0502020104020203" pitchFamily="34" charset="0"/>
            </a:endParaRPr>
          </a:p>
          <a:p>
            <a:pPr marL="0" indent="0" algn="ctr"/>
            <a:endParaRPr lang="en-US" kern="0" dirty="0">
              <a:latin typeface="Gill Sans MT" panose="020B0502020104020203" pitchFamily="34" charset="0"/>
            </a:endParaRPr>
          </a:p>
          <a:p>
            <a:pPr algn="ctr"/>
            <a:endParaRPr lang="en-US" kern="0" dirty="0"/>
          </a:p>
        </p:txBody>
      </p:sp>
      <p:sp>
        <p:nvSpPr>
          <p:cNvPr id="5" name="Flèche vers le bas 6">
            <a:extLst>
              <a:ext uri="{FF2B5EF4-FFF2-40B4-BE49-F238E27FC236}">
                <a16:creationId xmlns:a16="http://schemas.microsoft.com/office/drawing/2014/main" id="{266B9C3F-6732-45F4-8755-240EF3B4C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139" y="2561702"/>
            <a:ext cx="182563" cy="469900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  <p:pic>
        <p:nvPicPr>
          <p:cNvPr id="7" name="Image 6" descr="Une image contenant motif, point&#10;&#10;Description générée automatiquement">
            <a:extLst>
              <a:ext uri="{FF2B5EF4-FFF2-40B4-BE49-F238E27FC236}">
                <a16:creationId xmlns:a16="http://schemas.microsoft.com/office/drawing/2014/main" id="{9BDF1881-E715-5186-A878-80A3A5DFD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72" y="3422202"/>
            <a:ext cx="2492896" cy="249289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0528533-9572-5341-16BE-D6B9AF5F8CDB}"/>
              </a:ext>
            </a:extLst>
          </p:cNvPr>
          <p:cNvSpPr txBox="1">
            <a:spLocks/>
          </p:cNvSpPr>
          <p:nvPr/>
        </p:nvSpPr>
        <p:spPr>
          <a:xfrm>
            <a:off x="3422629" y="5437528"/>
            <a:ext cx="2989019" cy="142047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kern="0" dirty="0"/>
          </a:p>
          <a:p>
            <a:pPr marL="0" indent="0" algn="ctr"/>
            <a:r>
              <a:rPr lang="en-US" sz="25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phisoc.ulb.be</a:t>
            </a:r>
            <a:endParaRPr lang="en-US" sz="2500" kern="0" dirty="0">
              <a:latin typeface="Gill Sans MT" panose="020B0502020104020203" pitchFamily="34" charset="0"/>
            </a:endParaRPr>
          </a:p>
          <a:p>
            <a:pPr marL="0" indent="0" algn="ctr"/>
            <a:endParaRPr lang="en-US" kern="0" dirty="0">
              <a:latin typeface="Gill Sans MT" panose="020B0502020104020203" pitchFamily="34" charset="0"/>
            </a:endParaRPr>
          </a:p>
          <a:p>
            <a:pPr algn="ctr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48852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B5219503-FF22-3A41-2955-F11796948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4A2BD376-7C93-5AC3-7510-DC8AA4B51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204864"/>
            <a:ext cx="691276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66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6600" b="1" kern="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Qui sommes-nous?</a:t>
            </a:r>
            <a:endParaRPr lang="fr-BE" altLang="fr-FR" sz="54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4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3062FF-B7C1-47D7-A65E-D95BAEC2E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630" y="1268760"/>
            <a:ext cx="6192838" cy="36322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fr-BE" sz="4000" kern="1200" spc="-150" dirty="0">
                <a:latin typeface="Gill Sans MT" panose="020B0502020104020203" pitchFamily="34" charset="0"/>
              </a:rPr>
              <a:t>Université libre de Bruxelles</a:t>
            </a:r>
          </a:p>
          <a:p>
            <a:pPr marL="0" indent="0" algn="ctr">
              <a:buFontTx/>
              <a:buNone/>
              <a:defRPr/>
            </a:pPr>
            <a:endParaRPr lang="fr-BE" spc="-150" dirty="0">
              <a:latin typeface="Gill Sans MT" panose="020B0502020104020203" pitchFamily="34" charset="0"/>
            </a:endParaRPr>
          </a:p>
          <a:p>
            <a:pPr marL="0" indent="0" algn="ctr">
              <a:buFontTx/>
              <a:buNone/>
              <a:defRPr/>
            </a:pPr>
            <a:r>
              <a:rPr lang="fr-BE" sz="3600" b="1" kern="1200" spc="-150" dirty="0">
                <a:solidFill>
                  <a:srgbClr val="008FC2"/>
                </a:solidFill>
                <a:latin typeface="Gill Sans MT" panose="020B0502020104020203" pitchFamily="34" charset="0"/>
              </a:rPr>
              <a:t>       </a:t>
            </a:r>
            <a:r>
              <a:rPr lang="fr-BE" sz="44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Faculté </a:t>
            </a:r>
          </a:p>
          <a:p>
            <a:pPr marL="0" indent="0" algn="ctr">
              <a:buFontTx/>
              <a:buNone/>
              <a:defRPr/>
            </a:pPr>
            <a:r>
              <a:rPr lang="fr-BE" sz="44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de Philosophie                   et Sciences sociales</a:t>
            </a:r>
          </a:p>
          <a:p>
            <a:pPr algn="ctr">
              <a:buFont typeface="Times New Roman" pitchFamily="16" charset="0"/>
              <a:buNone/>
              <a:defRPr/>
            </a:pPr>
            <a:endParaRPr lang="fr-BE" spc="-15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marL="0" indent="0" algn="ctr">
              <a:buFontTx/>
              <a:buNone/>
              <a:defRPr/>
            </a:pPr>
            <a:r>
              <a:rPr lang="fr-BE" sz="4000" kern="1200" spc="-150" dirty="0">
                <a:solidFill>
                  <a:srgbClr val="4D4D4D"/>
                </a:solidFill>
                <a:latin typeface="Gill Sans MT" panose="020B0502020104020203" pitchFamily="34" charset="0"/>
              </a:rPr>
              <a:t>4 départements</a:t>
            </a:r>
          </a:p>
        </p:txBody>
      </p:sp>
      <p:sp>
        <p:nvSpPr>
          <p:cNvPr id="5123" name="Flèche vers le bas 6">
            <a:extLst>
              <a:ext uri="{FF2B5EF4-FFF2-40B4-BE49-F238E27FC236}">
                <a16:creationId xmlns:a16="http://schemas.microsoft.com/office/drawing/2014/main" id="{CDB60A64-3A57-4AE4-A600-DF096B9F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049" y="1988840"/>
            <a:ext cx="182563" cy="469900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  <p:pic>
        <p:nvPicPr>
          <p:cNvPr id="5125" name="Image 5">
            <a:extLst>
              <a:ext uri="{FF2B5EF4-FFF2-40B4-BE49-F238E27FC236}">
                <a16:creationId xmlns:a16="http://schemas.microsoft.com/office/drawing/2014/main" id="{A2EEDAE6-F9C5-4105-84A6-3D24D993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èche vers le bas 6">
            <a:extLst>
              <a:ext uri="{FF2B5EF4-FFF2-40B4-BE49-F238E27FC236}">
                <a16:creationId xmlns:a16="http://schemas.microsoft.com/office/drawing/2014/main" id="{CDB60A64-3A57-4AE4-A600-DF096B9F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049" y="4900960"/>
            <a:ext cx="182563" cy="469900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>
            <a:extLst>
              <a:ext uri="{FF2B5EF4-FFF2-40B4-BE49-F238E27FC236}">
                <a16:creationId xmlns:a16="http://schemas.microsoft.com/office/drawing/2014/main" id="{DEE16E95-47E9-42F1-AC8C-0B53283188E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8870" y="2852936"/>
            <a:ext cx="7732712" cy="216058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sz="22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 Département de Philosophie, Éthique et Sciences des religions et de la laïcité</a:t>
            </a:r>
          </a:p>
          <a:p>
            <a:pPr marL="0" indent="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sz="22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 Département de Science politique</a:t>
            </a:r>
          </a:p>
          <a:p>
            <a:pPr marL="0" indent="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sz="22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 Département des Sciences sociales et des Sciences du travail</a:t>
            </a:r>
          </a:p>
          <a:p>
            <a:pPr marL="0" indent="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sz="22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 Département d’Histoire, Arts et Archéologie</a:t>
            </a:r>
          </a:p>
        </p:txBody>
      </p:sp>
      <p:sp>
        <p:nvSpPr>
          <p:cNvPr id="6147" name="Text Box 7">
            <a:extLst>
              <a:ext uri="{FF2B5EF4-FFF2-40B4-BE49-F238E27FC236}">
                <a16:creationId xmlns:a16="http://schemas.microsoft.com/office/drawing/2014/main" id="{A9CD7E85-BC7F-47F9-8EEB-69DCE95B2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28775"/>
            <a:ext cx="7775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solidFill>
                <a:schemeClr val="tx1"/>
              </a:solidFill>
            </a:endParaRPr>
          </a:p>
        </p:txBody>
      </p:sp>
      <p:sp>
        <p:nvSpPr>
          <p:cNvPr id="6148" name="Text Box 8">
            <a:extLst>
              <a:ext uri="{FF2B5EF4-FFF2-40B4-BE49-F238E27FC236}">
                <a16:creationId xmlns:a16="http://schemas.microsoft.com/office/drawing/2014/main" id="{1D5EA29E-B21F-46E0-A4C8-5107EFDF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870" y="1335077"/>
            <a:ext cx="7128519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BE" altLang="fr-FR" sz="28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La </a:t>
            </a:r>
            <a:r>
              <a:rPr lang="fr-BE" altLang="fr-FR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Faculté de Philosophie et Sciences sociales </a:t>
            </a:r>
            <a:r>
              <a:rPr lang="fr-BE" altLang="fr-FR" sz="28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regroupe 4 départements </a:t>
            </a:r>
            <a:r>
              <a:rPr lang="fr-BE" altLang="fr-FR" sz="2800" dirty="0">
                <a:solidFill>
                  <a:schemeClr val="tx1"/>
                </a:solidFill>
                <a:latin typeface="Gill Sans MT" panose="020B0502020104020203" pitchFamily="34" charset="0"/>
              </a:rPr>
              <a:t>:</a:t>
            </a:r>
            <a:endParaRPr lang="fr-FR" altLang="fr-FR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6149" name="Image 4">
            <a:extLst>
              <a:ext uri="{FF2B5EF4-FFF2-40B4-BE49-F238E27FC236}">
                <a16:creationId xmlns:a16="http://schemas.microsoft.com/office/drawing/2014/main" id="{8AA2E99E-DE7F-470D-8F0B-3643B5D6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1D83364-255C-4F1B-AB10-6B6D4364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9990DD1-F8AA-4598-8509-681BD2132100}"/>
              </a:ext>
            </a:extLst>
          </p:cNvPr>
          <p:cNvSpPr txBox="1">
            <a:spLocks/>
          </p:cNvSpPr>
          <p:nvPr/>
        </p:nvSpPr>
        <p:spPr>
          <a:xfrm>
            <a:off x="755576" y="1844824"/>
            <a:ext cx="7929637" cy="44243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br>
              <a:rPr lang="en-US" kern="0" dirty="0"/>
            </a:br>
            <a:r>
              <a:rPr lang="en-US" sz="44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Université LIBRE de </a:t>
            </a:r>
            <a:r>
              <a:rPr lang="en-US" sz="4400" b="1" dirty="0" err="1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Bruxelles</a:t>
            </a:r>
            <a:endParaRPr lang="en-US" sz="44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  <a:p>
            <a:pPr algn="ctr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67197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>
            <a:extLst>
              <a:ext uri="{FF2B5EF4-FFF2-40B4-BE49-F238E27FC236}">
                <a16:creationId xmlns:a16="http://schemas.microsoft.com/office/drawing/2014/main" id="{D0D5C65B-CFF5-4272-AC56-19D049B55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A51DCE-BBCB-4D0B-9B02-2A6D8DD48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4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CBFF1-A6CF-F56C-2D3E-502419E2D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924944"/>
            <a:ext cx="7208838" cy="1505520"/>
          </a:xfrm>
        </p:spPr>
        <p:txBody>
          <a:bodyPr/>
          <a:lstStyle/>
          <a:p>
            <a:r>
              <a:rPr lang="fr-BE" sz="3600" dirty="0">
                <a:solidFill>
                  <a:schemeClr val="tx1"/>
                </a:solidFill>
              </a:rPr>
              <a:t>L’université … un lieu d’</a:t>
            </a:r>
            <a:r>
              <a:rPr lang="fr-BE" sz="3600" b="1" dirty="0">
                <a:solidFill>
                  <a:schemeClr val="tx1"/>
                </a:solidFill>
              </a:rPr>
              <a:t>enseignement</a:t>
            </a:r>
            <a:r>
              <a:rPr lang="fr-BE" sz="3600" dirty="0">
                <a:solidFill>
                  <a:schemeClr val="tx1"/>
                </a:solidFill>
              </a:rPr>
              <a:t> et de </a:t>
            </a:r>
            <a:r>
              <a:rPr lang="fr-BE" sz="3600" b="1" dirty="0">
                <a:solidFill>
                  <a:schemeClr val="tx1"/>
                </a:solidFill>
              </a:rPr>
              <a:t>recherche</a:t>
            </a:r>
            <a:r>
              <a:rPr lang="fr-BE" sz="3600" dirty="0">
                <a:solidFill>
                  <a:schemeClr val="tx1"/>
                </a:solidFill>
              </a:rPr>
              <a:t> mais aussi de </a:t>
            </a:r>
            <a:r>
              <a:rPr lang="fr-BE" sz="3600" b="1" dirty="0">
                <a:solidFill>
                  <a:schemeClr val="tx1"/>
                </a:solidFill>
              </a:rPr>
              <a:t>débats</a:t>
            </a:r>
            <a:r>
              <a:rPr lang="fr-BE" sz="3600" dirty="0">
                <a:solidFill>
                  <a:schemeClr val="tx1"/>
                </a:solidFill>
              </a:rPr>
              <a:t> et de </a:t>
            </a:r>
            <a:r>
              <a:rPr lang="fr-BE" sz="3600" b="1" dirty="0">
                <a:solidFill>
                  <a:schemeClr val="tx1"/>
                </a:solidFill>
              </a:rPr>
              <a:t>rencontres</a:t>
            </a:r>
            <a:r>
              <a:rPr lang="fr-BE" sz="3600" dirty="0">
                <a:solidFill>
                  <a:schemeClr val="tx1"/>
                </a:solidFill>
              </a:rPr>
              <a:t>.</a:t>
            </a:r>
            <a:br>
              <a:rPr lang="fr-BE" sz="3600" dirty="0">
                <a:solidFill>
                  <a:schemeClr val="tx1"/>
                </a:solidFill>
              </a:rPr>
            </a:br>
            <a:br>
              <a:rPr lang="fr-BE" sz="3600" dirty="0">
                <a:solidFill>
                  <a:schemeClr val="tx1"/>
                </a:solidFill>
              </a:rPr>
            </a:br>
            <a:r>
              <a:rPr lang="fr-BE" sz="3600" i="1" dirty="0">
                <a:solidFill>
                  <a:srgbClr val="0000FF"/>
                </a:solidFill>
              </a:rPr>
              <a:t>Lisez</a:t>
            </a:r>
            <a:br>
              <a:rPr lang="fr-BE" sz="3600" i="1" dirty="0">
                <a:solidFill>
                  <a:srgbClr val="0000FF"/>
                </a:solidFill>
              </a:rPr>
            </a:br>
            <a:r>
              <a:rPr lang="fr-BE" sz="3600" i="1" dirty="0">
                <a:solidFill>
                  <a:srgbClr val="0000FF"/>
                </a:solidFill>
              </a:rPr>
              <a:t>Écoutez </a:t>
            </a:r>
            <a:br>
              <a:rPr lang="fr-BE" sz="3600" i="1" dirty="0">
                <a:solidFill>
                  <a:srgbClr val="0000FF"/>
                </a:solidFill>
              </a:rPr>
            </a:br>
            <a:r>
              <a:rPr lang="fr-BE" sz="3600" i="1" dirty="0">
                <a:solidFill>
                  <a:srgbClr val="0000FF"/>
                </a:solidFill>
              </a:rPr>
              <a:t>Visitez </a:t>
            </a:r>
            <a:br>
              <a:rPr lang="fr-BE" sz="3600" i="1" dirty="0">
                <a:solidFill>
                  <a:srgbClr val="0000FF"/>
                </a:solidFill>
              </a:rPr>
            </a:br>
            <a:r>
              <a:rPr lang="fr-BE" sz="3600" i="1" dirty="0">
                <a:solidFill>
                  <a:srgbClr val="0000FF"/>
                </a:solidFill>
              </a:rPr>
              <a:t>Soyez ouvert </a:t>
            </a:r>
            <a:br>
              <a:rPr lang="fr-BE" sz="3600" i="1" dirty="0">
                <a:solidFill>
                  <a:srgbClr val="0000FF"/>
                </a:solidFill>
              </a:rPr>
            </a:br>
            <a:r>
              <a:rPr lang="fr-BE" sz="3600" i="1" dirty="0">
                <a:solidFill>
                  <a:srgbClr val="0000FF"/>
                </a:solidFill>
              </a:rPr>
              <a:t>Soyez curieux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937DA6-ED17-4D62-CF06-4D6E4BCA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8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1D83364-255C-4F1B-AB10-6B6D4364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9990DD1-F8AA-4598-8509-681BD2132100}"/>
              </a:ext>
            </a:extLst>
          </p:cNvPr>
          <p:cNvSpPr txBox="1">
            <a:spLocks/>
          </p:cNvSpPr>
          <p:nvPr/>
        </p:nvSpPr>
        <p:spPr>
          <a:xfrm>
            <a:off x="899592" y="2348880"/>
            <a:ext cx="7929637" cy="44243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br>
              <a:rPr lang="en-US" kern="0" dirty="0"/>
            </a:br>
            <a:r>
              <a:rPr lang="en-US" sz="4400" b="1" dirty="0" err="1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Organisation</a:t>
            </a:r>
            <a:r>
              <a:rPr lang="en-US" sz="44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des études</a:t>
            </a:r>
          </a:p>
          <a:p>
            <a:pPr algn="ctr"/>
            <a:endParaRPr lang="en-US" sz="44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408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BAF38839-AF5C-404E-A314-2E267730A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4480" y="836712"/>
            <a:ext cx="7283450" cy="1143000"/>
          </a:xfr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3 grades académiques</a:t>
            </a:r>
          </a:p>
        </p:txBody>
      </p:sp>
      <p:sp>
        <p:nvSpPr>
          <p:cNvPr id="11267" name="ZoneTexte 2">
            <a:extLst>
              <a:ext uri="{FF2B5EF4-FFF2-40B4-BE49-F238E27FC236}">
                <a16:creationId xmlns:a16="http://schemas.microsoft.com/office/drawing/2014/main" id="{69CFDD0A-56CD-4FB5-A2D6-3C489F9C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255" y="2351522"/>
            <a:ext cx="777716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BE" altLang="fr-FR" sz="24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Le grade académique: sanctionne la réussite d’un cycle </a:t>
            </a:r>
          </a:p>
        </p:txBody>
      </p:sp>
      <p:sp>
        <p:nvSpPr>
          <p:cNvPr id="4" name="Carré corné 3">
            <a:extLst>
              <a:ext uri="{FF2B5EF4-FFF2-40B4-BE49-F238E27FC236}">
                <a16:creationId xmlns:a16="http://schemas.microsoft.com/office/drawing/2014/main" id="{785A2EA7-15E0-40DC-97B1-CE0033A73CFF}"/>
              </a:ext>
            </a:extLst>
          </p:cNvPr>
          <p:cNvSpPr/>
          <p:nvPr/>
        </p:nvSpPr>
        <p:spPr>
          <a:xfrm>
            <a:off x="2339752" y="3212976"/>
            <a:ext cx="5256213" cy="1655762"/>
          </a:xfrm>
          <a:prstGeom prst="foldedCorner">
            <a:avLst/>
          </a:prstGeom>
          <a:solidFill>
            <a:srgbClr val="008FC2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3200" dirty="0">
                <a:solidFill>
                  <a:srgbClr val="000090"/>
                </a:solidFill>
                <a:latin typeface="Gill Sans MT" panose="020B0502020104020203" pitchFamily="34" charset="0"/>
              </a:rPr>
              <a:t>Bachelier: 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1</a:t>
            </a:r>
            <a:r>
              <a:rPr lang="fr-BE" sz="3200" baseline="300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er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 cycle</a:t>
            </a:r>
          </a:p>
          <a:p>
            <a:pPr lvl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3200" dirty="0">
                <a:solidFill>
                  <a:srgbClr val="000090"/>
                </a:solidFill>
                <a:latin typeface="Gill Sans MT" panose="020B0502020104020203" pitchFamily="34" charset="0"/>
              </a:rPr>
              <a:t>Master:      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2</a:t>
            </a:r>
            <a:r>
              <a:rPr lang="fr-BE" sz="3200" baseline="300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e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 cycle</a:t>
            </a:r>
          </a:p>
          <a:p>
            <a:pPr lvl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3200" dirty="0">
                <a:solidFill>
                  <a:srgbClr val="0099FF"/>
                </a:solidFill>
                <a:latin typeface="Gill Sans MT" panose="020B0502020104020203" pitchFamily="34" charset="0"/>
              </a:rPr>
              <a:t>Docteur</a:t>
            </a:r>
            <a:r>
              <a:rPr lang="fr-BE" sz="3200" dirty="0">
                <a:solidFill>
                  <a:srgbClr val="000090"/>
                </a:solidFill>
                <a:latin typeface="Gill Sans MT" panose="020B0502020104020203" pitchFamily="34" charset="0"/>
              </a:rPr>
              <a:t>:    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3</a:t>
            </a:r>
            <a:r>
              <a:rPr lang="fr-BE" sz="3200" baseline="300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e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 cycle</a:t>
            </a:r>
          </a:p>
        </p:txBody>
      </p:sp>
      <p:pic>
        <p:nvPicPr>
          <p:cNvPr id="11269" name="Image 4">
            <a:extLst>
              <a:ext uri="{FF2B5EF4-FFF2-40B4-BE49-F238E27FC236}">
                <a16:creationId xmlns:a16="http://schemas.microsoft.com/office/drawing/2014/main" id="{0CE42574-CBEE-4736-88B0-3CD3FFC57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4">
            <a:extLst>
              <a:ext uri="{FF2B5EF4-FFF2-40B4-BE49-F238E27FC236}">
                <a16:creationId xmlns:a16="http://schemas.microsoft.com/office/drawing/2014/main" id="{B2E6A2A4-12EC-45A6-B460-2E17075E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968482"/>
            <a:ext cx="7283450" cy="1143000"/>
          </a:xfrm>
        </p:spPr>
        <p:txBody>
          <a:bodyPr/>
          <a:lstStyle/>
          <a:p>
            <a:pPr>
              <a:defRPr/>
            </a:pPr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Rythme des études</a:t>
            </a:r>
          </a:p>
        </p:txBody>
      </p:sp>
      <p:pic>
        <p:nvPicPr>
          <p:cNvPr id="10249" name="Image 9">
            <a:extLst>
              <a:ext uri="{FF2B5EF4-FFF2-40B4-BE49-F238E27FC236}">
                <a16:creationId xmlns:a16="http://schemas.microsoft.com/office/drawing/2014/main" id="{CFAF4D30-A312-4655-8712-07792E24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0E59BC5-93EA-4EBD-9573-745759A72D42}"/>
              </a:ext>
            </a:extLst>
          </p:cNvPr>
          <p:cNvSpPr txBox="1"/>
          <p:nvPr/>
        </p:nvSpPr>
        <p:spPr>
          <a:xfrm>
            <a:off x="1331640" y="2564904"/>
            <a:ext cx="70674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2800" dirty="0">
                <a:solidFill>
                  <a:srgbClr val="0099FF"/>
                </a:solidFill>
                <a:latin typeface="Gill Sans MT" panose="020B0502020104020203" pitchFamily="34" charset="0"/>
              </a:rPr>
              <a:t>Trois quadrimestres 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 MT" panose="020B0502020104020203" pitchFamily="34" charset="0"/>
              </a:rPr>
              <a:t>chacun </a:t>
            </a:r>
            <a:r>
              <a:rPr lang="fr-BE" sz="2800" dirty="0">
                <a:solidFill>
                  <a:srgbClr val="0099FF"/>
                </a:solidFill>
                <a:latin typeface="Gill Sans MT" panose="020B0502020104020203" pitchFamily="34" charset="0"/>
              </a:rPr>
              <a:t>suivis d’une période d’évaluation 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 MT" panose="020B0502020104020203" pitchFamily="34" charset="0"/>
              </a:rPr>
              <a:t>: </a:t>
            </a:r>
          </a:p>
          <a:p>
            <a:pPr lvl="1"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 MT" panose="020B0502020104020203" pitchFamily="34" charset="0"/>
              </a:rPr>
              <a:t>2 </a:t>
            </a:r>
            <a:r>
              <a:rPr lang="fr-BE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Gill Sans MT" panose="020B0502020104020203" pitchFamily="34" charset="0"/>
              </a:rPr>
              <a:t>quadris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 MT" panose="020B0502020104020203" pitchFamily="34" charset="0"/>
              </a:rPr>
              <a:t> d’enseignement (12 semaines) et</a:t>
            </a:r>
          </a:p>
          <a:p>
            <a:pPr lvl="1"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 MT" panose="020B0502020104020203" pitchFamily="34" charset="0"/>
              </a:rPr>
              <a:t>le 3</a:t>
            </a:r>
            <a:r>
              <a:rPr lang="fr-BE" sz="2800" baseline="300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 MT" panose="020B0502020104020203" pitchFamily="34" charset="0"/>
              </a:rPr>
              <a:t>ème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 MT" panose="020B0502020104020203" pitchFamily="34" charset="0"/>
              </a:rPr>
              <a:t>, en été, permettant stages ou préparations.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FFC9876-E590-40D8-86D6-1DA7AFBA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A35B5D0-4049-4096-8DC7-5A44AD356055}"/>
              </a:ext>
            </a:extLst>
          </p:cNvPr>
          <p:cNvSpPr txBox="1">
            <a:spLocks noChangeArrowheads="1"/>
          </p:cNvSpPr>
          <p:nvPr/>
        </p:nvSpPr>
        <p:spPr>
          <a:xfrm>
            <a:off x="1619672" y="2204864"/>
            <a:ext cx="8208912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Thomas BERNS</a:t>
            </a:r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40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Doyen</a:t>
            </a:r>
          </a:p>
          <a:p>
            <a:pPr algn="l" eaLnBrk="1" hangingPunct="1"/>
            <a:r>
              <a:rPr lang="fr-BE" altLang="fr-FR" sz="2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Faculté de Philosophie et Sciences sociales</a:t>
            </a:r>
          </a:p>
          <a:p>
            <a:pPr algn="l" eaLnBrk="1" hangingPunct="1"/>
            <a:r>
              <a:rPr lang="fr-BE" altLang="fr-FR" sz="2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Professeur de Philosophie</a:t>
            </a:r>
            <a:endParaRPr lang="fr-FR" altLang="fr-FR" sz="2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11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4">
            <a:extLst>
              <a:ext uri="{FF2B5EF4-FFF2-40B4-BE49-F238E27FC236}">
                <a16:creationId xmlns:a16="http://schemas.microsoft.com/office/drawing/2014/main" id="{28E34428-63FC-470E-BD1E-4A350637B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8580437" cy="850900"/>
          </a:xfrm>
        </p:spPr>
        <p:txBody>
          <a:bodyPr/>
          <a:lstStyle/>
          <a:p>
            <a:pPr>
              <a:defRPr/>
            </a:pPr>
            <a:r>
              <a:rPr lang="fr-BE" altLang="fr-FR" sz="3200" dirty="0">
                <a:latin typeface="MetaPro-Norm" panose="020B0504030101020102" pitchFamily="34" charset="0"/>
              </a:rPr>
              <a:t>  </a:t>
            </a:r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Évaluation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5BB0E40-B20D-4BF2-BC1E-240D010D7D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31913" y="1844675"/>
            <a:ext cx="7488237" cy="4897438"/>
          </a:xfrm>
        </p:spPr>
        <p:txBody>
          <a:bodyPr/>
          <a:lstStyle/>
          <a:p>
            <a:r>
              <a:rPr lang="fr-BE" altLang="fr-FR" sz="2400" dirty="0">
                <a:latin typeface="MetaPro-Norm" panose="020B0504030101020102" pitchFamily="34" charset="0"/>
              </a:rPr>
              <a:t>	Toutes les Unités d’enseignement (UE) sont évaluées à l’issue du quadrimestre.</a:t>
            </a:r>
            <a:br>
              <a:rPr lang="fr-BE" altLang="fr-FR" sz="800" dirty="0">
                <a:latin typeface="MetaPro-Norm" panose="020B0504030101020102" pitchFamily="34" charset="0"/>
              </a:rPr>
            </a:br>
            <a:endParaRPr lang="fr-BE" altLang="fr-FR" sz="2400" dirty="0">
              <a:latin typeface="MetaPro-Norm" panose="020B0504030101020102" pitchFamily="34" charset="0"/>
            </a:endParaRPr>
          </a:p>
          <a:p>
            <a:r>
              <a:rPr lang="fr-BE" altLang="fr-FR" sz="2400" dirty="0">
                <a:latin typeface="MetaPro-Norm" panose="020B0504030101020102" pitchFamily="34" charset="0"/>
              </a:rPr>
              <a:t>	Une UE est déclarée réussie et les crédits correspondants acquis pour toute </a:t>
            </a:r>
            <a:r>
              <a:rPr lang="fr-BE" altLang="fr-FR" sz="2400" dirty="0">
                <a:solidFill>
                  <a:srgbClr val="0099FF"/>
                </a:solidFill>
                <a:latin typeface="MetaPro-Norm" panose="020B0504030101020102" pitchFamily="34" charset="0"/>
              </a:rPr>
              <a:t>note obtenue supérieure ou égale à 10.</a:t>
            </a:r>
            <a:br>
              <a:rPr lang="fr-BE" altLang="fr-FR" sz="2400" dirty="0">
                <a:solidFill>
                  <a:srgbClr val="0099FF"/>
                </a:solidFill>
                <a:latin typeface="MetaPro-Norm" panose="020B0504030101020102" pitchFamily="34" charset="0"/>
              </a:rPr>
            </a:br>
            <a:endParaRPr lang="fr-BE" altLang="fr-FR" sz="2400" dirty="0">
              <a:solidFill>
                <a:srgbClr val="0099FF"/>
              </a:solidFill>
              <a:latin typeface="MetaPro-Norm" panose="020B0504030101020102" pitchFamily="34" charset="0"/>
            </a:endParaRPr>
          </a:p>
          <a:p>
            <a:r>
              <a:rPr lang="fr-BE" altLang="fr-FR" sz="2400" dirty="0">
                <a:latin typeface="MetaPro-Norm" panose="020B0504030101020102" pitchFamily="34" charset="0"/>
              </a:rPr>
              <a:t>	Une fois l’ensemble des crédits acquis, le jury prononce la réussite du cycle et attribue éventuellement une </a:t>
            </a:r>
            <a:r>
              <a:rPr lang="fr-BE" altLang="fr-FR" sz="2400" dirty="0">
                <a:solidFill>
                  <a:srgbClr val="0099FF"/>
                </a:solidFill>
                <a:latin typeface="MetaPro-Norm" panose="020B0504030101020102" pitchFamily="34" charset="0"/>
              </a:rPr>
              <a:t>mention de cycle</a:t>
            </a:r>
            <a:r>
              <a:rPr lang="fr-BE" altLang="fr-FR" sz="1600" dirty="0">
                <a:solidFill>
                  <a:srgbClr val="0099FF"/>
                </a:solidFill>
                <a:latin typeface="MetaPro-Norm" panose="020B0504030101020102" pitchFamily="34" charset="0"/>
              </a:rPr>
              <a:t>. </a:t>
            </a:r>
          </a:p>
          <a:p>
            <a:r>
              <a:rPr lang="fr-BE" altLang="fr-FR" sz="1800" dirty="0">
                <a:solidFill>
                  <a:srgbClr val="0099FF"/>
                </a:solidFill>
                <a:latin typeface="MetaPro-Norm" panose="020B0504030101020102" pitchFamily="34" charset="0"/>
              </a:rPr>
              <a:t>	</a:t>
            </a:r>
            <a:r>
              <a:rPr lang="fr-BE" altLang="fr-FR" sz="1600" dirty="0">
                <a:solidFill>
                  <a:srgbClr val="0099FF"/>
                </a:solidFill>
                <a:latin typeface="MetaPro-Norm" panose="020B0504030101020102" pitchFamily="34" charset="0"/>
              </a:rPr>
              <a:t>(Satisfaction, Distinction, Grande distinction, La plus grande distinction)</a:t>
            </a:r>
          </a:p>
        </p:txBody>
      </p:sp>
      <p:pic>
        <p:nvPicPr>
          <p:cNvPr id="12292" name="Image 3">
            <a:extLst>
              <a:ext uri="{FF2B5EF4-FFF2-40B4-BE49-F238E27FC236}">
                <a16:creationId xmlns:a16="http://schemas.microsoft.com/office/drawing/2014/main" id="{2E055D79-F60D-46FE-9770-9586581F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D1AAC7C-662F-4796-9A4C-D9C3750117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640" y="1484784"/>
            <a:ext cx="7272338" cy="1143000"/>
          </a:xfrm>
        </p:spPr>
        <p:txBody>
          <a:bodyPr/>
          <a:lstStyle/>
          <a:p>
            <a:pPr eaLnBrk="1" hangingPunct="1"/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Les sessions d’évaluation</a:t>
            </a:r>
            <a:endParaRPr lang="fr-FR" altLang="fr-FR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1E530DB-4C38-48A7-9B72-D5C4BD43C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3608" y="2963863"/>
            <a:ext cx="7416180" cy="34178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BE" altLang="fr-FR" sz="2000" dirty="0">
                <a:solidFill>
                  <a:srgbClr val="4D4D4D"/>
                </a:solidFill>
                <a:latin typeface="MetaPro-Norm" panose="020B0504030101020102" pitchFamily="34" charset="0"/>
                <a:cs typeface="Times New Roman" panose="02020603050405020304" pitchFamily="18" charset="0"/>
              </a:rPr>
              <a:t> 	</a:t>
            </a: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La </a:t>
            </a:r>
            <a:r>
              <a:rPr lang="fr-BE" altLang="fr-FR" sz="2800" dirty="0">
                <a:solidFill>
                  <a:srgbClr val="0099FF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1ère session d’évaluation </a:t>
            </a: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intervient </a:t>
            </a:r>
            <a:r>
              <a:rPr lang="fr-BE" altLang="fr-FR" sz="2000" dirty="0">
                <a:solidFill>
                  <a:srgbClr val="0099FF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en janvier </a:t>
            </a: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pour les activités d’apprentissage se terminant en décembre </a:t>
            </a:r>
            <a:r>
              <a:rPr lang="fr-BE" altLang="fr-FR" sz="2000" dirty="0">
                <a:solidFill>
                  <a:srgbClr val="0099FF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et fin mai/début juin</a:t>
            </a: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, pour les activités d’apprentissage du 2</a:t>
            </a:r>
            <a:r>
              <a:rPr lang="fr-BE" altLang="fr-FR" sz="2000" baseline="30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</a:t>
            </a: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quadrimestre.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b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</a:br>
            <a:endParaRPr lang="fr-BE" altLang="fr-FR" sz="2000" dirty="0">
              <a:solidFill>
                <a:srgbClr val="4D4D4D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	La </a:t>
            </a:r>
            <a:r>
              <a:rPr lang="fr-BE" altLang="fr-FR" sz="2800" dirty="0">
                <a:solidFill>
                  <a:srgbClr val="0099FF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2e session d’évaluation </a:t>
            </a: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 lieu dans la </a:t>
            </a:r>
            <a:r>
              <a:rPr lang="fr-BE" altLang="fr-FR" sz="2000" dirty="0">
                <a:solidFill>
                  <a:srgbClr val="0099FF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deuxième moitié du mois d’août et la première semaine de septembre</a:t>
            </a: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6" name="Image 3">
            <a:extLst>
              <a:ext uri="{FF2B5EF4-FFF2-40B4-BE49-F238E27FC236}">
                <a16:creationId xmlns:a16="http://schemas.microsoft.com/office/drawing/2014/main" id="{C91016B0-6144-4D1E-8EBF-AB0C0719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D2D4EE3-3ECF-9F53-1851-0C03DEB0C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1412776"/>
            <a:ext cx="72723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fr-BE" altLang="fr-FR" b="1" kern="120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Session évaluation en + pour les BA1</a:t>
            </a:r>
            <a:endParaRPr lang="fr-FR" altLang="fr-FR" b="1" kern="120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D87554E0-AF84-9CAF-8A90-B5CED551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72AF6B7-E956-97CC-5FBF-3A55D6EB4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543" y="3140968"/>
            <a:ext cx="7128792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fr-BE" sz="200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    Les étudiants de BA1 qui ont échoué à un examen en janvier peuvent le représenter lors d'une session spéciale à laquelle ils ont accès en mai-juin.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BE" sz="200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	</a:t>
            </a:r>
            <a:r>
              <a:rPr lang="fr-BE" sz="2000" b="1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Ils peuvent alors représenter tous les cours pour lesquels ils ont obtenu une note inférieure à 10/20.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BE" sz="200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	Ceci n'est pas une obligation mais une possibilité. Des informations seront envoyées par email après la session de janvier.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BE" sz="200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	Cette session est supplémentaire à la seconde session accessible à tous les étudiants en août.</a:t>
            </a:r>
            <a:endParaRPr lang="fr-BE" altLang="fr-FR" sz="2000">
              <a:solidFill>
                <a:srgbClr val="4D4D4D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49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3A72449-DED6-4E52-AF18-AFA46121D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340768"/>
            <a:ext cx="7704856" cy="25922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rgbClr val="0099FF"/>
                </a:solidFill>
                <a:latin typeface="Gill Sans MT" panose="020B0502020104020203" pitchFamily="34" charset="0"/>
              </a:rPr>
              <a:t>Pour réussir votre bachelier et votre master… conditions de réussite et de </a:t>
            </a:r>
            <a:r>
              <a:rPr lang="fr-BE" altLang="fr-FR" sz="3600" kern="0" dirty="0" err="1">
                <a:solidFill>
                  <a:srgbClr val="0099FF"/>
                </a:solidFill>
                <a:latin typeface="Gill Sans MT" panose="020B0502020104020203" pitchFamily="34" charset="0"/>
              </a:rPr>
              <a:t>finançabilité</a:t>
            </a: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Consultez</a:t>
            </a:r>
            <a:br>
              <a:rPr lang="fr-BE" altLang="fr-FR" sz="3600" kern="0" dirty="0">
                <a:solidFill>
                  <a:srgbClr val="0099FF"/>
                </a:solidFill>
                <a:latin typeface="Gill Sans MT" panose="020B0502020104020203" pitchFamily="34" charset="0"/>
              </a:rPr>
            </a:b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endParaRPr lang="fr-BE" altLang="fr-FR" sz="2800" kern="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Image 4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68CDD3E2-017E-64B0-76B0-5B65109DA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60" y="3717032"/>
            <a:ext cx="285293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91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858710C-CDC2-49F1-969C-7C52F1020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483" y="1880828"/>
            <a:ext cx="7938252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PAE</a:t>
            </a: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Chaque étudiant aura un programme annuel étudiant dit « PAE » c’est-à-dire une vue horaire personnalisée de ses cours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(idem pour contenus de l’UV).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2800" kern="0" dirty="0">
                <a:solidFill>
                  <a:srgbClr val="0099FF"/>
                </a:solidFill>
                <a:latin typeface="Gill Sans MT" panose="020B0502020104020203" pitchFamily="34" charset="0"/>
              </a:rPr>
              <a:t>Attention, ce PAE sera pas réalisé par son secrétariat dès la rentrée mais dans le courant du mois de septembre/octobre. En attendant, l’étudiant consulte son horaire par </a:t>
            </a:r>
            <a:r>
              <a:rPr lang="fr-BE" altLang="fr-FR" sz="2800" u="sng" kern="0" dirty="0">
                <a:solidFill>
                  <a:srgbClr val="0099FF"/>
                </a:solidFill>
                <a:latin typeface="Gill Sans MT" panose="020B0502020104020203" pitchFamily="34" charset="0"/>
              </a:rPr>
              <a:t>année d’études</a:t>
            </a:r>
            <a:r>
              <a:rPr lang="fr-BE" altLang="fr-FR" sz="2800" kern="0" dirty="0">
                <a:solidFill>
                  <a:srgbClr val="0099FF"/>
                </a:solidFill>
                <a:latin typeface="Gill Sans MT" panose="020B0502020104020203" pitchFamily="34" charset="0"/>
              </a:rPr>
              <a:t> ou </a:t>
            </a:r>
            <a:r>
              <a:rPr lang="fr-BE" altLang="fr-FR" sz="2800" u="sng" kern="0" dirty="0">
                <a:solidFill>
                  <a:srgbClr val="0099FF"/>
                </a:solidFill>
                <a:latin typeface="Gill Sans MT" panose="020B0502020104020203" pitchFamily="34" charset="0"/>
              </a:rPr>
              <a:t>cours par cours</a:t>
            </a:r>
            <a:r>
              <a:rPr lang="fr-BE" altLang="fr-FR" sz="2800" kern="0" dirty="0">
                <a:solidFill>
                  <a:srgbClr val="0099FF"/>
                </a:solidFill>
                <a:latin typeface="Gill Sans MT" panose="020B0502020104020203" pitchFamily="34" charset="0"/>
              </a:rPr>
              <a:t>.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2800" kern="0" dirty="0">
                <a:solidFill>
                  <a:srgbClr val="0099FF"/>
                </a:solidFill>
                <a:latin typeface="Gill Sans MT" panose="020B0502020104020203" pitchFamily="34" charset="0"/>
              </a:rPr>
              <a:t>Il peut ou « doit » se rendre au cours !</a:t>
            </a:r>
            <a:r>
              <a:rPr lang="fr-BE" altLang="fr-FR" sz="3200" kern="0" dirty="0">
                <a:solidFill>
                  <a:srgbClr val="0099FF"/>
                </a:solidFill>
                <a:latin typeface="Gill Sans MT" panose="020B0502020104020203" pitchFamily="34" charset="0"/>
              </a:rPr>
              <a:t> </a:t>
            </a:r>
            <a:endParaRPr lang="fr-BE" altLang="fr-FR" sz="18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B4FA66CC-0DBA-4ED5-8C4A-69E1F3145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029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A4EC8E2-BA8C-41E3-A830-67398B8CA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060848"/>
            <a:ext cx="691276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fr-BE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Présence aux cours théoriques… pas obligatoire… mais…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fr-BE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BIEN gérer votre liberté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endParaRPr lang="fr-BE" altLang="fr-FR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fr-BE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TP et séminaires … attention aux absences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endParaRPr lang="fr-BE" altLang="fr-FR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endParaRPr lang="fr-BE" altLang="fr-FR" sz="20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5FE6E47B-73FD-4A83-9C02-18AF70E1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346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285F19-13FD-40BD-911A-F88687F0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052736"/>
            <a:ext cx="7489527" cy="4424362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fr-BE" sz="44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MINERVAL</a:t>
            </a:r>
          </a:p>
          <a:p>
            <a:pPr marL="0" indent="0" algn="ctr">
              <a:buFontTx/>
              <a:buNone/>
              <a:defRPr/>
            </a:pPr>
            <a:br>
              <a:rPr lang="fr-BE" sz="2800" dirty="0">
                <a:solidFill>
                  <a:srgbClr val="080808"/>
                </a:solidFill>
                <a:latin typeface="Gill Sans MT" panose="020B0502020104020203" pitchFamily="34" charset="0"/>
                <a:ea typeface="+mj-ea"/>
                <a:cs typeface="+mj-cs"/>
              </a:rPr>
            </a:br>
            <a:r>
              <a:rPr lang="fr-BE" sz="2800" dirty="0">
                <a:solidFill>
                  <a:srgbClr val="080808"/>
                </a:solidFill>
                <a:latin typeface="Gill Sans MT" panose="020B0502020104020203" pitchFamily="34" charset="0"/>
                <a:ea typeface="+mj-ea"/>
                <a:cs typeface="+mj-cs"/>
              </a:rPr>
              <a:t>Vous devez payer vos </a:t>
            </a:r>
          </a:p>
          <a:p>
            <a:pPr marL="0" indent="0" algn="ctr">
              <a:buFontTx/>
              <a:buNone/>
              <a:defRPr/>
            </a:pPr>
            <a:r>
              <a:rPr lang="fr-BE" sz="36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DROITS D’INSCRIPTION :</a:t>
            </a:r>
          </a:p>
          <a:p>
            <a:pPr marL="0" indent="0" algn="ctr">
              <a:buFontTx/>
              <a:buNone/>
              <a:defRPr/>
            </a:pPr>
            <a:r>
              <a:rPr lang="fr-BE" sz="2800" dirty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rPr>
              <a:t>50 € </a:t>
            </a:r>
            <a:r>
              <a:rPr lang="fr-BE" sz="2800" u="sng" dirty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rPr>
              <a:t>AVANT le 31/10/2024</a:t>
            </a:r>
            <a:r>
              <a:rPr lang="fr-BE" sz="2800" dirty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rPr>
              <a:t> </a:t>
            </a:r>
          </a:p>
          <a:p>
            <a:pPr marL="0" indent="0" algn="ctr">
              <a:buFontTx/>
              <a:buNone/>
              <a:defRPr/>
            </a:pPr>
            <a:r>
              <a:rPr lang="fr-BE" sz="2800" dirty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rPr>
              <a:t>suivi du solde avant le 01/02/25</a:t>
            </a:r>
          </a:p>
          <a:p>
            <a:pPr marL="0" indent="0" algn="ctr">
              <a:buFontTx/>
              <a:buNone/>
              <a:defRPr/>
            </a:pPr>
            <a:br>
              <a:rPr lang="fr-BE" sz="2800" dirty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rPr>
            </a:br>
            <a:r>
              <a:rPr lang="fr-BE" sz="2800" b="1" u="sng" dirty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rPr>
              <a:t>sinon l’année est perdue</a:t>
            </a:r>
            <a:r>
              <a:rPr lang="fr-BE" sz="2800" dirty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rPr>
              <a:t>, il n’y aura AUCUN rattrapage possible !</a:t>
            </a:r>
          </a:p>
          <a:p>
            <a:pPr>
              <a:buFont typeface="Times New Roman" pitchFamily="16" charset="0"/>
              <a:buNone/>
              <a:defRPr/>
            </a:pPr>
            <a:endParaRPr lang="fr-BE" dirty="0"/>
          </a:p>
        </p:txBody>
      </p:sp>
      <p:pic>
        <p:nvPicPr>
          <p:cNvPr id="25603" name="Image 3">
            <a:extLst>
              <a:ext uri="{FF2B5EF4-FFF2-40B4-BE49-F238E27FC236}">
                <a16:creationId xmlns:a16="http://schemas.microsoft.com/office/drawing/2014/main" id="{CFA98C52-ED2F-4076-9519-67CF208C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86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EEB1CE7B-ADBD-6FB7-5831-4405C43D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18EB5456-EBB0-D6C0-0E21-689F6BCD1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2492896"/>
            <a:ext cx="72104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>
                <a:solidFill>
                  <a:srgbClr val="0070C0"/>
                </a:solidFill>
                <a:latin typeface="Gill Sans MT" panose="020B0502020104020203" pitchFamily="34" charset="0"/>
              </a:rPr>
              <a:t>QUI CONTACTER?</a:t>
            </a:r>
          </a:p>
        </p:txBody>
      </p:sp>
    </p:spTree>
    <p:extLst>
      <p:ext uri="{BB962C8B-B14F-4D97-AF65-F5344CB8AC3E}">
        <p14:creationId xmlns:p14="http://schemas.microsoft.com/office/powerpoint/2010/main" val="4067809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D8253873-0455-48B5-922F-A4C90368C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381" y="405730"/>
            <a:ext cx="72104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Personnes de référence</a:t>
            </a:r>
          </a:p>
        </p:txBody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1CEC0C5B-2C76-42A2-84BC-4FFB603F7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542" y="1412776"/>
            <a:ext cx="7201223" cy="374441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 PATGS ou personnel administratif, technique, de gestion et de service (secrétariats et autres services de la Faculté et de l’Université en général)</a:t>
            </a:r>
          </a:p>
          <a:p>
            <a:pPr eaLnBrk="1" hangingPunct="1">
              <a:spcBef>
                <a:spcPts val="450"/>
              </a:spcBef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 corps scientifique – ASSISTANTS</a:t>
            </a:r>
          </a:p>
          <a:p>
            <a:pPr eaLnBrk="1" hangingPunct="1">
              <a:spcBef>
                <a:spcPts val="450"/>
              </a:spcBef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fr-BE" altLang="fr-FR" sz="20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 corps académique – PROFESSEURS</a:t>
            </a:r>
          </a:p>
          <a:p>
            <a:pPr marL="1587" indent="0" algn="ctr" eaLnBrk="1" hangingPunct="1">
              <a:spcBef>
                <a:spcPts val="450"/>
              </a:spcBef>
              <a:buClr>
                <a:srgbClr val="4D4D4D"/>
              </a:buClr>
              <a:defRPr/>
            </a:pPr>
            <a:endParaRPr lang="fr-BE" altLang="fr-FR" sz="1800" dirty="0">
              <a:solidFill>
                <a:srgbClr val="4D4D4D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1587" indent="0" algn="ctr" eaLnBrk="1" hangingPunct="1"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800" dirty="0">
                <a:solidFill>
                  <a:srgbClr val="4D4D4D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INFOS – CONTACTS – SECRETARIATS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fr-BE" altLang="fr-FR" sz="1800" b="1" dirty="0">
              <a:solidFill>
                <a:srgbClr val="003399"/>
              </a:solidFill>
              <a:latin typeface="MetaPro-Norm" panose="020B0504030101020102" pitchFamily="34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fr-BE" altLang="fr-FR" sz="1800" dirty="0">
              <a:solidFill>
                <a:srgbClr val="4D4D4D"/>
              </a:solidFill>
              <a:cs typeface="Times New Roman" panose="02020603050405020304" pitchFamily="18" charset="0"/>
            </a:endParaRPr>
          </a:p>
        </p:txBody>
      </p:sp>
      <p:pic>
        <p:nvPicPr>
          <p:cNvPr id="15364" name="Image 3">
            <a:extLst>
              <a:ext uri="{FF2B5EF4-FFF2-40B4-BE49-F238E27FC236}">
                <a16:creationId xmlns:a16="http://schemas.microsoft.com/office/drawing/2014/main" id="{D993672C-5CBE-4405-A06F-4320113CC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 vers le bas 6">
            <a:extLst>
              <a:ext uri="{FF2B5EF4-FFF2-40B4-BE49-F238E27FC236}">
                <a16:creationId xmlns:a16="http://schemas.microsoft.com/office/drawing/2014/main" id="{803921F1-5C64-40D8-9583-21BED563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591" y="4221088"/>
            <a:ext cx="182563" cy="469900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 dirty="0"/>
          </a:p>
        </p:txBody>
      </p:sp>
      <p:pic>
        <p:nvPicPr>
          <p:cNvPr id="3" name="Image 2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428DA6C4-2BBA-76E2-E9C2-EAA469C0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807850"/>
            <a:ext cx="1819972" cy="18199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EEB1CE7B-ADBD-6FB7-5831-4405C43D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18EB5456-EBB0-D6C0-0E21-689F6BCD1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2564904"/>
            <a:ext cx="72104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>
                <a:solidFill>
                  <a:srgbClr val="0070C0"/>
                </a:solidFill>
                <a:latin typeface="Gill Sans MT" panose="020B0502020104020203" pitchFamily="34" charset="0"/>
              </a:rPr>
              <a:t>COMMENT VOUS SITUER ?</a:t>
            </a:r>
          </a:p>
        </p:txBody>
      </p:sp>
    </p:spTree>
    <p:extLst>
      <p:ext uri="{BB962C8B-B14F-4D97-AF65-F5344CB8AC3E}">
        <p14:creationId xmlns:p14="http://schemas.microsoft.com/office/powerpoint/2010/main" val="128981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289258DA-1EC8-4E7D-A1BF-82BC1AAB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641E175-672B-4A86-9750-09D390660ECB}"/>
              </a:ext>
            </a:extLst>
          </p:cNvPr>
          <p:cNvSpPr txBox="1">
            <a:spLocks/>
          </p:cNvSpPr>
          <p:nvPr/>
        </p:nvSpPr>
        <p:spPr>
          <a:xfrm>
            <a:off x="1475656" y="2204864"/>
            <a:ext cx="7056784" cy="44243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4400" b="1" dirty="0" err="1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Vous</a:t>
            </a:r>
            <a:r>
              <a:rPr lang="en-US" sz="4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retrouverez</a:t>
            </a:r>
            <a:r>
              <a:rPr lang="en-US" sz="4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cette</a:t>
            </a:r>
            <a:r>
              <a:rPr lang="en-US" sz="4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presentation sur le site de la </a:t>
            </a:r>
            <a:r>
              <a:rPr lang="en-US" sz="4400" b="1" dirty="0" err="1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faculté</a:t>
            </a:r>
            <a:endParaRPr lang="en-US" sz="4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1867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3" descr="plan Solbosch.tiff">
            <a:extLst>
              <a:ext uri="{FF2B5EF4-FFF2-40B4-BE49-F238E27FC236}">
                <a16:creationId xmlns:a16="http://schemas.microsoft.com/office/drawing/2014/main" id="{C381D851-6725-4FC7-B8FB-27B8C0FB3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"/>
          <a:stretch>
            <a:fillRect/>
          </a:stretch>
        </p:blipFill>
        <p:spPr bwMode="auto">
          <a:xfrm>
            <a:off x="3164932" y="1980121"/>
            <a:ext cx="4273390" cy="299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llipse 18">
            <a:extLst>
              <a:ext uri="{FF2B5EF4-FFF2-40B4-BE49-F238E27FC236}">
                <a16:creationId xmlns:a16="http://schemas.microsoft.com/office/drawing/2014/main" id="{E92B4437-DF40-46A8-921A-B81B4A42C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230" y="3475661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95BE267-5D35-4A31-8DA5-BE1CE3C04CD2}"/>
              </a:ext>
            </a:extLst>
          </p:cNvPr>
          <p:cNvCxnSpPr>
            <a:cxnSpLocks/>
            <a:stCxn id="44" idx="2"/>
          </p:cNvCxnSpPr>
          <p:nvPr/>
        </p:nvCxnSpPr>
        <p:spPr>
          <a:xfrm flipH="1" flipV="1">
            <a:off x="2936439" y="3098569"/>
            <a:ext cx="1269069" cy="3277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ZoneTexte 15">
            <a:extLst>
              <a:ext uri="{FF2B5EF4-FFF2-40B4-BE49-F238E27FC236}">
                <a16:creationId xmlns:a16="http://schemas.microsoft.com/office/drawing/2014/main" id="{44C7398F-3508-40B3-A713-89DB23F7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861" y="5319252"/>
            <a:ext cx="7920880" cy="107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br>
              <a:rPr lang="fr-BE" altLang="fr-FR" sz="1575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</a:br>
            <a:r>
              <a:rPr lang="fr-BE" altLang="fr-FR" sz="24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Bâtiment S - Bâtiment J56 - Bâtiment H - Bâtiment 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BE" altLang="fr-FR" sz="24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CIERL – Institut d’études européennes (IEE)</a:t>
            </a:r>
            <a:endParaRPr lang="fr-BE" altLang="fr-FR" sz="1575" dirty="0">
              <a:solidFill>
                <a:schemeClr val="bg2">
                  <a:lumMod val="1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27" name="Image 2">
            <a:extLst>
              <a:ext uri="{FF2B5EF4-FFF2-40B4-BE49-F238E27FC236}">
                <a16:creationId xmlns:a16="http://schemas.microsoft.com/office/drawing/2014/main" id="{ED4C2D4C-72A6-4C7D-B69B-3FC75313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7233" y="2580705"/>
            <a:ext cx="522649" cy="7798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4">
            <a:extLst>
              <a:ext uri="{FF2B5EF4-FFF2-40B4-BE49-F238E27FC236}">
                <a16:creationId xmlns:a16="http://schemas.microsoft.com/office/drawing/2014/main" id="{1BB81D66-63F0-4009-BB05-ECA4C2D3D3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660" y="3488899"/>
            <a:ext cx="892366" cy="5984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11" descr="IMG_1411.JPG">
            <a:extLst>
              <a:ext uri="{FF2B5EF4-FFF2-40B4-BE49-F238E27FC236}">
                <a16:creationId xmlns:a16="http://schemas.microsoft.com/office/drawing/2014/main" id="{244BD1DB-A7D3-484F-B16F-4E05527638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362"/>
          <a:stretch>
            <a:fillRect/>
          </a:stretch>
        </p:blipFill>
        <p:spPr bwMode="auto">
          <a:xfrm>
            <a:off x="7855078" y="2276824"/>
            <a:ext cx="984647" cy="6869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1">
            <a:extLst>
              <a:ext uri="{FF2B5EF4-FFF2-40B4-BE49-F238E27FC236}">
                <a16:creationId xmlns:a16="http://schemas.microsoft.com/office/drawing/2014/main" id="{DE002F18-FD24-435D-B164-19EE4F95BB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404" t="13472"/>
          <a:stretch>
            <a:fillRect/>
          </a:stretch>
        </p:blipFill>
        <p:spPr bwMode="auto">
          <a:xfrm>
            <a:off x="7656862" y="3517498"/>
            <a:ext cx="1016794" cy="6429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Ellipse 18">
            <a:extLst>
              <a:ext uri="{FF2B5EF4-FFF2-40B4-BE49-F238E27FC236}">
                <a16:creationId xmlns:a16="http://schemas.microsoft.com/office/drawing/2014/main" id="{35B4B938-6D19-4FC7-AA9E-6B6329E7B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151" y="3585009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sp>
        <p:nvSpPr>
          <p:cNvPr id="44" name="Ellipse 18">
            <a:extLst>
              <a:ext uri="{FF2B5EF4-FFF2-40B4-BE49-F238E27FC236}">
                <a16:creationId xmlns:a16="http://schemas.microsoft.com/office/drawing/2014/main" id="{AA96DDB9-97E9-4FA2-8437-BCBB526BD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508" y="3234347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sp>
        <p:nvSpPr>
          <p:cNvPr id="53" name="Ellipse 18">
            <a:extLst>
              <a:ext uri="{FF2B5EF4-FFF2-40B4-BE49-F238E27FC236}">
                <a16:creationId xmlns:a16="http://schemas.microsoft.com/office/drawing/2014/main" id="{B644BB4C-2EB2-49C3-9412-435E75D48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0619" y="3646963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D7A821A7-456E-4B4B-9982-19A5CBC53218}"/>
              </a:ext>
            </a:extLst>
          </p:cNvPr>
          <p:cNvCxnSpPr>
            <a:cxnSpLocks/>
            <a:stCxn id="25" idx="7"/>
          </p:cNvCxnSpPr>
          <p:nvPr/>
        </p:nvCxnSpPr>
        <p:spPr>
          <a:xfrm flipV="1">
            <a:off x="5902571" y="2708265"/>
            <a:ext cx="2023518" cy="8236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38D1295-5D8B-4BF9-BED1-14BB5CCEA41C}"/>
              </a:ext>
            </a:extLst>
          </p:cNvPr>
          <p:cNvCxnSpPr>
            <a:cxnSpLocks/>
          </p:cNvCxnSpPr>
          <p:nvPr/>
        </p:nvCxnSpPr>
        <p:spPr>
          <a:xfrm flipV="1">
            <a:off x="5332099" y="3829404"/>
            <a:ext cx="2271653" cy="1713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2" name="Image 4">
            <a:extLst>
              <a:ext uri="{FF2B5EF4-FFF2-40B4-BE49-F238E27FC236}">
                <a16:creationId xmlns:a16="http://schemas.microsoft.com/office/drawing/2014/main" id="{D6A41EDE-C9CF-4A03-B3F5-6BEDBA533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5" y="0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 Box 1">
            <a:extLst>
              <a:ext uri="{FF2B5EF4-FFF2-40B4-BE49-F238E27FC236}">
                <a16:creationId xmlns:a16="http://schemas.microsoft.com/office/drawing/2014/main" id="{D920A9D9-5CC4-4512-AC6F-B6D24EE5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474" y="704327"/>
            <a:ext cx="72104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>
                <a:solidFill>
                  <a:srgbClr val="0070C0"/>
                </a:solidFill>
                <a:latin typeface="Gill Sans MT" panose="020B0502020104020203" pitchFamily="34" charset="0"/>
              </a:rPr>
              <a:t>6 bâtiments pour la faculté</a:t>
            </a:r>
          </a:p>
        </p:txBody>
      </p:sp>
      <p:sp>
        <p:nvSpPr>
          <p:cNvPr id="2" name="Ellipse 18">
            <a:extLst>
              <a:ext uri="{FF2B5EF4-FFF2-40B4-BE49-F238E27FC236}">
                <a16:creationId xmlns:a16="http://schemas.microsoft.com/office/drawing/2014/main" id="{B6E0C266-D8F9-637F-0335-6C6D987C4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5725" y="3949529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sp>
        <p:nvSpPr>
          <p:cNvPr id="4" name="Ellipse 18">
            <a:extLst>
              <a:ext uri="{FF2B5EF4-FFF2-40B4-BE49-F238E27FC236}">
                <a16:creationId xmlns:a16="http://schemas.microsoft.com/office/drawing/2014/main" id="{3B692CBA-03CC-4996-363D-D9A132FC6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4457848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B4CB84-F109-B3EB-C25A-E19FC1AAB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063" y="4307910"/>
            <a:ext cx="1115616" cy="767041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3257D23-DF72-5531-AE2D-6BA5794FC204}"/>
              </a:ext>
            </a:extLst>
          </p:cNvPr>
          <p:cNvCxnSpPr>
            <a:cxnSpLocks/>
          </p:cNvCxnSpPr>
          <p:nvPr/>
        </p:nvCxnSpPr>
        <p:spPr>
          <a:xfrm>
            <a:off x="5327432" y="4041030"/>
            <a:ext cx="1393782" cy="8398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C4D5016-17F1-5A93-317C-D77A35665623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2822500" y="3777014"/>
            <a:ext cx="1315651" cy="771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F3CBEDBA-DBFF-CDC1-2E54-90A50F5D67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9843" y="4749330"/>
            <a:ext cx="1204962" cy="767041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6DA9F14-3F53-0676-0E5F-23872DF2EFF8}"/>
              </a:ext>
            </a:extLst>
          </p:cNvPr>
          <p:cNvCxnSpPr>
            <a:cxnSpLocks/>
          </p:cNvCxnSpPr>
          <p:nvPr/>
        </p:nvCxnSpPr>
        <p:spPr>
          <a:xfrm flipH="1">
            <a:off x="4193295" y="4624515"/>
            <a:ext cx="632993" cy="1121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114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A538207-6F5B-4B99-BEDB-BB718AA89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32656"/>
            <a:ext cx="8064896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fr-BE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Comment trouver un local ?</a:t>
            </a:r>
            <a:endParaRPr lang="fr-BE" altLang="fr-FR" sz="3600" kern="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2000" kern="0" dirty="0">
                <a:solidFill>
                  <a:srgbClr val="4D4D4D"/>
                </a:solidFill>
                <a:latin typeface="MetaPro-Norm" panose="020B0504030101020102" pitchFamily="34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F7362C-7ACF-49C3-BD3B-FC316B45CB76}"/>
              </a:ext>
            </a:extLst>
          </p:cNvPr>
          <p:cNvSpPr txBox="1"/>
          <p:nvPr/>
        </p:nvSpPr>
        <p:spPr>
          <a:xfrm>
            <a:off x="1187624" y="1898910"/>
            <a:ext cx="756084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BE" sz="44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r>
              <a:rPr lang="fr-BE" sz="2800" b="1" dirty="0">
                <a:solidFill>
                  <a:srgbClr val="0070C0"/>
                </a:solidFill>
                <a:latin typeface="Gill Sans MT" panose="020B0502020104020203" pitchFamily="34" charset="0"/>
              </a:rPr>
              <a:t>Ex. : S.U D 2 120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1</a:t>
            </a:r>
            <a:r>
              <a:rPr lang="fr-BE" sz="2400" b="1" baseline="30000" dirty="0">
                <a:solidFill>
                  <a:schemeClr val="tx1"/>
                </a:solidFill>
                <a:latin typeface="Gill Sans MT" panose="020B0502020104020203" pitchFamily="34" charset="0"/>
              </a:rPr>
              <a:t>ère</a:t>
            </a:r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lettre indique le campus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2</a:t>
            </a:r>
            <a:r>
              <a:rPr lang="fr-BE" sz="2400" b="1" baseline="30000" dirty="0">
                <a:solidFill>
                  <a:schemeClr val="tx1"/>
                </a:solidFill>
                <a:latin typeface="Gill Sans MT" panose="020B0502020104020203" pitchFamily="34" charset="0"/>
              </a:rPr>
              <a:t>e</a:t>
            </a:r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lettre indique le bâtiment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(La 3</a:t>
            </a:r>
            <a:r>
              <a:rPr lang="fr-BE" sz="2400" b="1" baseline="30000" dirty="0">
                <a:solidFill>
                  <a:schemeClr val="tx1"/>
                </a:solidFill>
                <a:latin typeface="Gill Sans MT" panose="020B0502020104020203" pitchFamily="34" charset="0"/>
              </a:rPr>
              <a:t>e</a:t>
            </a:r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s’il y en a une indique la porte du bâtiment)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Le premier chiffre indique le niveau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Les chiffres suivants indiquent le numéro de local</a:t>
            </a:r>
          </a:p>
          <a:p>
            <a:endParaRPr lang="fr-BE" sz="24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2800" b="1" dirty="0">
                <a:solidFill>
                  <a:srgbClr val="0070C0"/>
                </a:solidFill>
                <a:latin typeface="Gill Sans MT" panose="020B0502020104020203" pitchFamily="34" charset="0"/>
              </a:rPr>
              <a:t>= </a:t>
            </a:r>
            <a:r>
              <a:rPr lang="fr-BE" sz="2400" b="1" dirty="0" err="1">
                <a:solidFill>
                  <a:srgbClr val="0070C0"/>
                </a:solidFill>
                <a:latin typeface="Gill Sans MT" panose="020B0502020104020203" pitchFamily="34" charset="0"/>
              </a:rPr>
              <a:t>Solbosch</a:t>
            </a:r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, bâtiment U, porte D, niveau 2, local 120</a:t>
            </a:r>
            <a:endParaRPr lang="fr-BE" sz="28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38E87C97-FA10-419A-A2FA-67DF80C8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382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9BCD177-6845-D2B7-420D-050014B6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204864"/>
            <a:ext cx="727280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66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60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OUTILS INFORMATIQUES</a:t>
            </a:r>
            <a:endParaRPr lang="fr-BE" altLang="fr-FR" sz="48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69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2BB651E7-86DF-467F-AAEA-E3FCAB20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204864"/>
            <a:ext cx="691276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HORAIRES</a:t>
            </a:r>
            <a:r>
              <a:rPr lang="fr-BE" altLang="fr-FR" sz="3600" kern="0" dirty="0">
                <a:solidFill>
                  <a:srgbClr val="0099FF"/>
                </a:solidFill>
                <a:latin typeface="Gill Sans MT" panose="020B0502020104020203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Des cours et des examens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rgbClr val="0000FF"/>
                </a:solidFill>
                <a:latin typeface="Gill Sans MT" panose="020B0502020104020203" pitchFamily="34" charset="0"/>
              </a:rPr>
              <a:t>Portail en ligne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HORAIRES ULB (Time Edit) </a:t>
            </a:r>
            <a:endParaRPr lang="fr-BE" altLang="fr-FR" sz="3600" kern="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fr-BE" altLang="fr-FR" sz="3600" spc="-150" dirty="0">
                <a:solidFill>
                  <a:srgbClr val="0000FF"/>
                </a:solidFill>
                <a:latin typeface="MetaPro-Norm" panose="020B0504030101020102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ulb.be/fr/horaires</a:t>
            </a:r>
            <a:endParaRPr lang="fr-BE" altLang="fr-FR" sz="3600" spc="-150" dirty="0">
              <a:solidFill>
                <a:srgbClr val="0000FF"/>
              </a:solidFill>
              <a:latin typeface="MetaPro-Norm" panose="020B0504030101020102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49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2BB651E7-86DF-467F-AAEA-E3FCAB20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2121063"/>
            <a:ext cx="691276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L’Université virtuelle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« L’UV »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Portail en ligne où sont transmis les supports de cours du corps professoral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fr-BE" altLang="fr-FR" sz="3600" u="sng" spc="-150" dirty="0">
                <a:solidFill>
                  <a:srgbClr val="0000FF"/>
                </a:solidFill>
                <a:latin typeface="MetaPro-Norm" panose="020B0504030101020102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uv.ulb.ac.be/login/index.php</a:t>
            </a:r>
            <a:endParaRPr lang="fr-BE" altLang="fr-FR" sz="3600" kern="0" dirty="0">
              <a:solidFill>
                <a:srgbClr val="0000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75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2BB651E7-86DF-467F-AAEA-E3FCAB20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2276872"/>
            <a:ext cx="691276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fr-BE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IMPORTANT – pratique !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rgbClr val="4D4D4D"/>
                </a:solidFill>
                <a:latin typeface="Gill Sans MT" panose="020B0502020104020203" pitchFamily="34" charset="0"/>
              </a:rPr>
              <a:t>Vous pouvez vous connecter au portail horaires même si votre ID numérique étudiant n’est pas encore activée, idem pour l’UV, jusqu’à fin septembre.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83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2BB651E7-86DF-467F-AAEA-E3FCAB20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2121063"/>
            <a:ext cx="7200800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MON ULB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Portail en ligne où sont transmis les avis de cours, d’examens et diverses communications officielles de la Faculté.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Consultez-le quotidiennement !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4000" kern="0" dirty="0">
                <a:solidFill>
                  <a:srgbClr val="0000FF"/>
                </a:solidFill>
                <a:latin typeface="MetaPro-Norm" panose="020B0504030101020102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monulb.be</a:t>
            </a:r>
            <a:endParaRPr lang="fr-BE" altLang="fr-FR" sz="4000" kern="0" dirty="0">
              <a:solidFill>
                <a:srgbClr val="0000FF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54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60CB23E-2C53-43F5-A3DC-48B92432CCF9}"/>
              </a:ext>
            </a:extLst>
          </p:cNvPr>
          <p:cNvSpPr txBox="1"/>
          <p:nvPr/>
        </p:nvSpPr>
        <p:spPr>
          <a:xfrm>
            <a:off x="3347864" y="908720"/>
            <a:ext cx="5328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Email ULB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B18EC1BC-8545-40FC-9E51-0917682F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CA97E3BE-3A7D-45A1-B401-2ECFB3CA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2276872"/>
            <a:ext cx="7200800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b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Seul email officiel et de communication avec nous …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A consulter tous les jours.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Application </a:t>
            </a:r>
            <a:r>
              <a:rPr lang="fr-BE" altLang="fr-FR" sz="24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OUTLOOK</a:t>
            </a:r>
            <a:r>
              <a:rPr lang="fr-BE" altLang="fr-FR" sz="3600" kern="0" dirty="0">
                <a:solidFill>
                  <a:schemeClr val="tx1"/>
                </a:solidFill>
                <a:latin typeface="Gill Sans MT" panose="020B0502020104020203" pitchFamily="34" charset="0"/>
              </a:rPr>
              <a:t> disponible sur smartphone.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4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9BCD177-6845-D2B7-420D-050014B6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204864"/>
            <a:ext cx="727280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66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6600" b="1" kern="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ENVIE DE BOUGER ?</a:t>
            </a:r>
            <a:endParaRPr lang="fr-BE" altLang="fr-FR" sz="48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61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325097-0400-4A43-BC14-850F9AB9ECF2}"/>
              </a:ext>
            </a:extLst>
          </p:cNvPr>
          <p:cNvSpPr txBox="1"/>
          <p:nvPr/>
        </p:nvSpPr>
        <p:spPr>
          <a:xfrm>
            <a:off x="1475656" y="1796336"/>
            <a:ext cx="5328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BE" sz="44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5C47FA-5C56-42AB-BC04-FD1F639C2386}"/>
              </a:ext>
            </a:extLst>
          </p:cNvPr>
          <p:cNvSpPr txBox="1"/>
          <p:nvPr/>
        </p:nvSpPr>
        <p:spPr>
          <a:xfrm>
            <a:off x="1589890" y="2420888"/>
            <a:ext cx="70567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600" kern="0" dirty="0">
                <a:solidFill>
                  <a:srgbClr val="000000"/>
                </a:solidFill>
                <a:latin typeface="Gill Sans MT" panose="020B0502020104020203" pitchFamily="34" charset="0"/>
                <a:ea typeface="+mn-ea"/>
              </a:rPr>
              <a:t>Nombreux accords d’échanges créés avec notre Faculté … en bachelier ou en master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81D170-AF29-432D-A58E-B352F484684A}"/>
              </a:ext>
            </a:extLst>
          </p:cNvPr>
          <p:cNvSpPr txBox="1"/>
          <p:nvPr/>
        </p:nvSpPr>
        <p:spPr>
          <a:xfrm>
            <a:off x="2771800" y="1014699"/>
            <a:ext cx="7200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M O B I L I T 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FC9876-E590-40D8-86D6-1DA7AFBA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C2FCCD-3F66-41B1-B01D-0FC1497F17EB}"/>
              </a:ext>
            </a:extLst>
          </p:cNvPr>
          <p:cNvSpPr txBox="1"/>
          <p:nvPr/>
        </p:nvSpPr>
        <p:spPr>
          <a:xfrm>
            <a:off x="1552183" y="4437112"/>
            <a:ext cx="705678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kern="0" dirty="0">
                <a:solidFill>
                  <a:srgbClr val="000000"/>
                </a:solidFill>
                <a:latin typeface="Gill Sans MT" panose="020B0502020104020203" pitchFamily="34" charset="0"/>
                <a:ea typeface="+mn-ea"/>
              </a:rPr>
              <a:t>… nombreuses destinations en Europe et hors Europe … Amérique du Nord, en Amérique Latine, en Asie et en Afrique</a:t>
            </a:r>
            <a:br>
              <a:rPr lang="fr-BE" sz="4000" kern="0" dirty="0">
                <a:solidFill>
                  <a:srgbClr val="000000"/>
                </a:solidFill>
                <a:latin typeface="Gill Sans MT" panose="020B0502020104020203" pitchFamily="34" charset="0"/>
                <a:ea typeface="+mn-ea"/>
              </a:rPr>
            </a:br>
            <a:endParaRPr lang="fr-BE" sz="4000" kern="0" dirty="0">
              <a:solidFill>
                <a:srgbClr val="000000"/>
              </a:solidFill>
              <a:latin typeface="Gill Sans MT" panose="020B0502020104020203" pitchFamily="34" charset="0"/>
              <a:ea typeface="+mn-ea"/>
            </a:endParaRP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A0193F46-7F92-4047-A97F-6DE04551460F}"/>
              </a:ext>
            </a:extLst>
          </p:cNvPr>
          <p:cNvSpPr/>
          <p:nvPr/>
        </p:nvSpPr>
        <p:spPr bwMode="auto">
          <a:xfrm>
            <a:off x="4792543" y="3705128"/>
            <a:ext cx="576064" cy="648072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BE" sz="1800" b="0" i="0" u="none" strike="noStrike" cap="none" normalizeH="0" baseline="0" dirty="0">
              <a:ln>
                <a:solidFill>
                  <a:srgbClr val="0099FF"/>
                </a:solidFill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4181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325097-0400-4A43-BC14-850F9AB9ECF2}"/>
              </a:ext>
            </a:extLst>
          </p:cNvPr>
          <p:cNvSpPr txBox="1"/>
          <p:nvPr/>
        </p:nvSpPr>
        <p:spPr>
          <a:xfrm>
            <a:off x="1763688" y="1484784"/>
            <a:ext cx="5328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B I E N V E N U 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5C47FA-5C56-42AB-BC04-FD1F639C2386}"/>
              </a:ext>
            </a:extLst>
          </p:cNvPr>
          <p:cNvSpPr txBox="1"/>
          <p:nvPr/>
        </p:nvSpPr>
        <p:spPr>
          <a:xfrm>
            <a:off x="1619672" y="4149080"/>
            <a:ext cx="6408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W I L </a:t>
            </a:r>
            <a:r>
              <a:rPr lang="fr-BE" sz="4400" b="1" dirty="0" err="1">
                <a:solidFill>
                  <a:srgbClr val="0070C0"/>
                </a:solidFill>
                <a:latin typeface="Gill Sans MT" panose="020B0502020104020203" pitchFamily="34" charset="0"/>
              </a:rPr>
              <a:t>L</a:t>
            </a:r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 K O M </a:t>
            </a:r>
            <a:r>
              <a:rPr lang="fr-BE" sz="4400" b="1" dirty="0" err="1">
                <a:solidFill>
                  <a:srgbClr val="0070C0"/>
                </a:solidFill>
                <a:latin typeface="Gill Sans MT" panose="020B0502020104020203" pitchFamily="34" charset="0"/>
              </a:rPr>
              <a:t>M</a:t>
            </a:r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 E 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FC9876-E590-40D8-86D6-1DA7AFBA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35B526-460F-AC59-9A9C-B8C0D9EA3B59}"/>
              </a:ext>
            </a:extLst>
          </p:cNvPr>
          <p:cNvSpPr txBox="1"/>
          <p:nvPr/>
        </p:nvSpPr>
        <p:spPr>
          <a:xfrm>
            <a:off x="2690000" y="2875511"/>
            <a:ext cx="5328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W E L K O 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B84A74-7831-28B7-83E6-2255675DEF9B}"/>
              </a:ext>
            </a:extLst>
          </p:cNvPr>
          <p:cNvSpPr txBox="1"/>
          <p:nvPr/>
        </p:nvSpPr>
        <p:spPr>
          <a:xfrm>
            <a:off x="3635896" y="5348629"/>
            <a:ext cx="5328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W  E  L C O M E</a:t>
            </a:r>
          </a:p>
        </p:txBody>
      </p:sp>
    </p:spTree>
    <p:extLst>
      <p:ext uri="{BB962C8B-B14F-4D97-AF65-F5344CB8AC3E}">
        <p14:creationId xmlns:p14="http://schemas.microsoft.com/office/powerpoint/2010/main" val="2493944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0E15C3-BF37-42F4-81F5-717CFAD3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texte, carte, diagramme, Police&#10;&#10;Description générée automatiquement">
            <a:extLst>
              <a:ext uri="{FF2B5EF4-FFF2-40B4-BE49-F238E27FC236}">
                <a16:creationId xmlns:a16="http://schemas.microsoft.com/office/drawing/2014/main" id="{B4EC809F-0D0C-6659-A233-ACEBED302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28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29FFA82-76E1-4FD3-B527-21986B711818}"/>
              </a:ext>
            </a:extLst>
          </p:cNvPr>
          <p:cNvSpPr txBox="1"/>
          <p:nvPr/>
        </p:nvSpPr>
        <p:spPr>
          <a:xfrm>
            <a:off x="1187624" y="1351508"/>
            <a:ext cx="75608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BE" sz="4000" b="1" dirty="0">
                <a:solidFill>
                  <a:srgbClr val="0070C0"/>
                </a:solidFill>
                <a:latin typeface="Gill Sans MT" panose="020B0502020104020203" pitchFamily="34" charset="0"/>
              </a:rPr>
              <a:t>Contact en Faculté </a:t>
            </a:r>
          </a:p>
          <a:p>
            <a:pPr algn="ctr" fontAlgn="base"/>
            <a:r>
              <a:rPr lang="fr-BE" sz="4000" b="1" dirty="0">
                <a:solidFill>
                  <a:srgbClr val="0070C0"/>
                </a:solidFill>
                <a:latin typeface="Gill Sans MT" panose="020B0502020104020203" pitchFamily="34" charset="0"/>
              </a:rPr>
              <a:t>pour les échanges</a:t>
            </a:r>
          </a:p>
          <a:p>
            <a:pPr algn="l" fontAlgn="base"/>
            <a:endParaRPr lang="fr-BE" sz="44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algn="l" fontAlgn="base"/>
            <a:r>
              <a:rPr lang="fr-BE" sz="3600" kern="0" dirty="0">
                <a:solidFill>
                  <a:srgbClr val="000000"/>
                </a:solidFill>
                <a:latin typeface="Gill Sans MT" panose="020B0502020104020203" pitchFamily="34" charset="0"/>
                <a:ea typeface="+mn-ea"/>
              </a:rPr>
              <a:t>Cellule Mobilité étudiante et Relations internationales : </a:t>
            </a:r>
            <a:r>
              <a:rPr lang="fr-BE" sz="2800" b="1" i="0" u="none" strike="noStrike" dirty="0">
                <a:solidFill>
                  <a:srgbClr val="0099CC"/>
                </a:solidFill>
                <a:effectLst/>
                <a:latin typeface="inherit"/>
                <a:hlinkClick r:id="rId2"/>
              </a:rPr>
              <a:t>pipsout@ulb.be</a:t>
            </a:r>
            <a:endParaRPr lang="fr-BE" sz="2800" b="1" i="0" u="none" strike="noStrike" dirty="0">
              <a:solidFill>
                <a:srgbClr val="0099CC"/>
              </a:solidFill>
              <a:effectLst/>
              <a:latin typeface="inherit"/>
            </a:endParaRPr>
          </a:p>
          <a:p>
            <a:pPr algn="l" fontAlgn="base"/>
            <a:endParaRPr lang="fr-BE" sz="2800" b="1" dirty="0">
              <a:solidFill>
                <a:srgbClr val="0099CC"/>
              </a:solidFill>
              <a:latin typeface="inherit"/>
            </a:endParaRPr>
          </a:p>
          <a:p>
            <a:pPr algn="l" fontAlgn="base"/>
            <a:r>
              <a:rPr lang="fr-BE" sz="2800" b="1" i="0" dirty="0">
                <a:solidFill>
                  <a:schemeClr val="tx1"/>
                </a:solidFill>
                <a:effectLst/>
                <a:latin typeface="inherit"/>
              </a:rPr>
              <a:t>INFOS</a:t>
            </a:r>
            <a:r>
              <a:rPr lang="fr-BE" sz="2800" b="1" dirty="0">
                <a:solidFill>
                  <a:schemeClr val="tx1"/>
                </a:solidFill>
                <a:latin typeface="inherit"/>
              </a:rPr>
              <a:t> : phisoc.ulb.be </a:t>
            </a:r>
            <a:r>
              <a:rPr lang="fr-BE" sz="2800" b="1" dirty="0">
                <a:solidFill>
                  <a:schemeClr val="tx1"/>
                </a:solidFill>
                <a:latin typeface="inherit"/>
                <a:sym typeface="Wingdings" panose="05000000000000000000" pitchFamily="2" charset="2"/>
              </a:rPr>
              <a:t> onglet </a:t>
            </a:r>
            <a:r>
              <a:rPr lang="fr-BE" sz="2800" b="1" dirty="0">
                <a:solidFill>
                  <a:srgbClr val="0099CC"/>
                </a:solidFill>
                <a:latin typeface="inherit"/>
                <a:sym typeface="Wingdings" panose="05000000000000000000" pitchFamily="2" charset="2"/>
                <a:hlinkClick r:id="rId3"/>
              </a:rPr>
              <a:t>INTERNATIONAL</a:t>
            </a:r>
            <a:endParaRPr lang="fr-BE" sz="2400" b="0" i="0" dirty="0">
              <a:solidFill>
                <a:srgbClr val="040404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071815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87624" y="529078"/>
            <a:ext cx="7734811" cy="1149216"/>
            <a:chOff x="0" y="47625"/>
            <a:chExt cx="20626165" cy="3064576"/>
          </a:xfrm>
        </p:grpSpPr>
        <p:sp>
          <p:nvSpPr>
            <p:cNvPr id="4" name="AutoShape 4"/>
            <p:cNvSpPr/>
            <p:nvPr/>
          </p:nvSpPr>
          <p:spPr>
            <a:xfrm>
              <a:off x="2088540" y="1890286"/>
              <a:ext cx="7836557" cy="0"/>
            </a:xfrm>
            <a:prstGeom prst="line">
              <a:avLst/>
            </a:prstGeom>
            <a:ln w="56406" cap="flat">
              <a:solidFill>
                <a:srgbClr val="7ACDF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5745751" cy="6993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3200" spc="32" dirty="0" err="1">
                  <a:solidFill>
                    <a:srgbClr val="7ACDF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L’International</a:t>
              </a:r>
              <a:r>
                <a:rPr lang="en-US" sz="3200" spc="32" dirty="0">
                  <a:solidFill>
                    <a:srgbClr val="7ACDF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Welcome Desk: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02536" y="814137"/>
              <a:ext cx="19823629" cy="2298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spc="4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le bureau </a:t>
              </a:r>
              <a:r>
                <a:rPr lang="en-US" sz="2800" spc="4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d’accueil</a:t>
              </a:r>
              <a:r>
                <a:rPr lang="en-US" sz="2800" spc="4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des </a:t>
              </a:r>
              <a:r>
                <a:rPr lang="en-US" sz="2800" spc="4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étudiants</a:t>
              </a:r>
              <a:r>
                <a:rPr lang="en-US" sz="2800" spc="4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2800" spc="4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internationaux</a:t>
              </a:r>
              <a:r>
                <a:rPr lang="en-US" sz="2800" spc="4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à </a:t>
              </a:r>
              <a:r>
                <a:rPr lang="en-US" sz="2800" spc="4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l’ULB</a:t>
              </a:r>
              <a:endParaRPr lang="en-US" sz="2800" spc="42" dirty="0">
                <a:solidFill>
                  <a:schemeClr val="tx1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02719" y="5147132"/>
            <a:ext cx="5311855" cy="1359555"/>
            <a:chOff x="-1927173" y="28575"/>
            <a:chExt cx="14164947" cy="3625479"/>
          </a:xfrm>
        </p:grpSpPr>
        <p:sp>
          <p:nvSpPr>
            <p:cNvPr id="9" name="TextBox 9"/>
            <p:cNvSpPr txBox="1"/>
            <p:nvPr/>
          </p:nvSpPr>
          <p:spPr>
            <a:xfrm>
              <a:off x="0" y="28575"/>
              <a:ext cx="9848488" cy="499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5"/>
                </a:lnSpc>
              </a:pPr>
              <a:endParaRPr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763015" y="295732"/>
              <a:ext cx="6464689" cy="0"/>
            </a:xfrm>
            <a:prstGeom prst="line">
              <a:avLst/>
            </a:prstGeom>
            <a:ln w="48363" cap="flat">
              <a:solidFill>
                <a:srgbClr val="7ACDF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927173" y="1355991"/>
              <a:ext cx="14164947" cy="22980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Attention,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l’International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Welcome Desk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peut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venir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en aide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concernant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les questions relatives au visa et au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titre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 séjour. Il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n’est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cependant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pas en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mesure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d’accélérer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le processus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lié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à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ces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demandes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auprès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l’Office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des Étrangers </a:t>
              </a:r>
              <a:r>
                <a:rPr lang="en-US" sz="1400" b="1" spc="32" dirty="0" err="1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ou</a:t>
              </a:r>
              <a:r>
                <a:rPr lang="en-US" sz="1400" b="1" spc="32" dirty="0">
                  <a:solidFill>
                    <a:schemeClr val="tx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des communes.</a:t>
              </a:r>
            </a:p>
          </p:txBody>
        </p:sp>
      </p:grp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85441"/>
              </p:ext>
            </p:extLst>
          </p:nvPr>
        </p:nvGraphicFramePr>
        <p:xfrm>
          <a:off x="541019" y="1888609"/>
          <a:ext cx="8115300" cy="3194972"/>
        </p:xfrm>
        <a:graphic>
          <a:graphicData uri="http://schemas.openxmlformats.org/drawingml/2006/table">
            <a:tbl>
              <a:tblPr/>
              <a:tblGrid>
                <a:gridCol w="404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7486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endParaRPr lang="en-US" sz="600"/>
                    </a:p>
                  </a:txBody>
                  <a:tcPr marL="95250" marR="95250" marT="95250" marB="9525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endParaRPr lang="en-US" sz="600"/>
                    </a:p>
                  </a:txBody>
                  <a:tcPr marL="95250" marR="95250" marT="95250" marB="9525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7486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endParaRPr lang="en-US" sz="600" dirty="0"/>
                    </a:p>
                  </a:txBody>
                  <a:tcPr marL="95250" marR="95250" marT="95250" marB="9525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endParaRPr lang="en-US" sz="600" dirty="0"/>
                    </a:p>
                  </a:txBody>
                  <a:tcPr marL="95250" marR="95250" marT="95250" marB="9525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Freeform 13"/>
          <p:cNvSpPr/>
          <p:nvPr/>
        </p:nvSpPr>
        <p:spPr>
          <a:xfrm>
            <a:off x="3233290" y="2057377"/>
            <a:ext cx="296587" cy="176099"/>
          </a:xfrm>
          <a:custGeom>
            <a:avLst/>
            <a:gdLst/>
            <a:ahLst/>
            <a:cxnLst/>
            <a:rect l="l" t="t" r="r" b="b"/>
            <a:pathLst>
              <a:path w="593174" h="352197">
                <a:moveTo>
                  <a:pt x="0" y="0"/>
                </a:moveTo>
                <a:lnTo>
                  <a:pt x="593174" y="0"/>
                </a:lnTo>
                <a:lnTo>
                  <a:pt x="593174" y="352196"/>
                </a:lnTo>
                <a:lnTo>
                  <a:pt x="0" y="35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4" name="Freeform 14"/>
          <p:cNvSpPr/>
          <p:nvPr/>
        </p:nvSpPr>
        <p:spPr>
          <a:xfrm>
            <a:off x="3921698" y="2057377"/>
            <a:ext cx="247590" cy="176099"/>
          </a:xfrm>
          <a:custGeom>
            <a:avLst/>
            <a:gdLst/>
            <a:ahLst/>
            <a:cxnLst/>
            <a:rect l="l" t="t" r="r" b="b"/>
            <a:pathLst>
              <a:path w="495180" h="352197">
                <a:moveTo>
                  <a:pt x="0" y="0"/>
                </a:moveTo>
                <a:lnTo>
                  <a:pt x="495180" y="0"/>
                </a:lnTo>
                <a:lnTo>
                  <a:pt x="495180" y="352196"/>
                </a:lnTo>
                <a:lnTo>
                  <a:pt x="0" y="352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5" name="Freeform 15"/>
          <p:cNvSpPr/>
          <p:nvPr/>
        </p:nvSpPr>
        <p:spPr>
          <a:xfrm>
            <a:off x="3191457" y="2365643"/>
            <a:ext cx="1003431" cy="916885"/>
          </a:xfrm>
          <a:custGeom>
            <a:avLst/>
            <a:gdLst/>
            <a:ahLst/>
            <a:cxnLst/>
            <a:rect l="l" t="t" r="r" b="b"/>
            <a:pathLst>
              <a:path w="2006861" h="1833769">
                <a:moveTo>
                  <a:pt x="0" y="0"/>
                </a:moveTo>
                <a:lnTo>
                  <a:pt x="2006861" y="0"/>
                </a:lnTo>
                <a:lnTo>
                  <a:pt x="2006861" y="1833769"/>
                </a:lnTo>
                <a:lnTo>
                  <a:pt x="0" y="183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6" name="Freeform 16"/>
          <p:cNvSpPr/>
          <p:nvPr/>
        </p:nvSpPr>
        <p:spPr>
          <a:xfrm>
            <a:off x="3887445" y="4134655"/>
            <a:ext cx="312206" cy="312206"/>
          </a:xfrm>
          <a:custGeom>
            <a:avLst/>
            <a:gdLst/>
            <a:ahLst/>
            <a:cxnLst/>
            <a:rect l="l" t="t" r="r" b="b"/>
            <a:pathLst>
              <a:path w="624411" h="624411">
                <a:moveTo>
                  <a:pt x="0" y="0"/>
                </a:moveTo>
                <a:lnTo>
                  <a:pt x="624411" y="0"/>
                </a:lnTo>
                <a:lnTo>
                  <a:pt x="624411" y="624411"/>
                </a:lnTo>
                <a:lnTo>
                  <a:pt x="0" y="6244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7" name="Freeform 17"/>
          <p:cNvSpPr/>
          <p:nvPr/>
        </p:nvSpPr>
        <p:spPr>
          <a:xfrm>
            <a:off x="3396781" y="3708740"/>
            <a:ext cx="328406" cy="328406"/>
          </a:xfrm>
          <a:custGeom>
            <a:avLst/>
            <a:gdLst/>
            <a:ahLst/>
            <a:cxnLst/>
            <a:rect l="l" t="t" r="r" b="b"/>
            <a:pathLst>
              <a:path w="656811" h="656811">
                <a:moveTo>
                  <a:pt x="0" y="0"/>
                </a:moveTo>
                <a:lnTo>
                  <a:pt x="656811" y="0"/>
                </a:lnTo>
                <a:lnTo>
                  <a:pt x="656811" y="656811"/>
                </a:lnTo>
                <a:lnTo>
                  <a:pt x="0" y="656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8" name="Freeform 18"/>
          <p:cNvSpPr/>
          <p:nvPr/>
        </p:nvSpPr>
        <p:spPr>
          <a:xfrm>
            <a:off x="3862762" y="3710724"/>
            <a:ext cx="365464" cy="365007"/>
          </a:xfrm>
          <a:custGeom>
            <a:avLst/>
            <a:gdLst/>
            <a:ahLst/>
            <a:cxnLst/>
            <a:rect l="l" t="t" r="r" b="b"/>
            <a:pathLst>
              <a:path w="730927" h="730013">
                <a:moveTo>
                  <a:pt x="0" y="0"/>
                </a:moveTo>
                <a:lnTo>
                  <a:pt x="730927" y="0"/>
                </a:lnTo>
                <a:lnTo>
                  <a:pt x="730927" y="730013"/>
                </a:lnTo>
                <a:lnTo>
                  <a:pt x="0" y="7300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9" name="Freeform 19"/>
          <p:cNvSpPr/>
          <p:nvPr/>
        </p:nvSpPr>
        <p:spPr>
          <a:xfrm>
            <a:off x="3353616" y="4145846"/>
            <a:ext cx="371570" cy="289825"/>
          </a:xfrm>
          <a:custGeom>
            <a:avLst/>
            <a:gdLst/>
            <a:ahLst/>
            <a:cxnLst/>
            <a:rect l="l" t="t" r="r" b="b"/>
            <a:pathLst>
              <a:path w="743140" h="579649">
                <a:moveTo>
                  <a:pt x="0" y="0"/>
                </a:moveTo>
                <a:lnTo>
                  <a:pt x="743141" y="0"/>
                </a:lnTo>
                <a:lnTo>
                  <a:pt x="743141" y="579650"/>
                </a:lnTo>
                <a:lnTo>
                  <a:pt x="0" y="5796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0" name="Freeform 20"/>
          <p:cNvSpPr/>
          <p:nvPr/>
        </p:nvSpPr>
        <p:spPr>
          <a:xfrm>
            <a:off x="2766164" y="4497679"/>
            <a:ext cx="934251" cy="373701"/>
          </a:xfrm>
          <a:custGeom>
            <a:avLst/>
            <a:gdLst/>
            <a:ahLst/>
            <a:cxnLst/>
            <a:rect l="l" t="t" r="r" b="b"/>
            <a:pathLst>
              <a:path w="1868502" h="747401">
                <a:moveTo>
                  <a:pt x="0" y="0"/>
                </a:moveTo>
                <a:lnTo>
                  <a:pt x="1868502" y="0"/>
                </a:lnTo>
                <a:lnTo>
                  <a:pt x="1868502" y="747401"/>
                </a:lnTo>
                <a:lnTo>
                  <a:pt x="0" y="7474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1" name="Freeform 21"/>
          <p:cNvSpPr/>
          <p:nvPr/>
        </p:nvSpPr>
        <p:spPr>
          <a:xfrm>
            <a:off x="4930710" y="2204403"/>
            <a:ext cx="1049113" cy="1011083"/>
          </a:xfrm>
          <a:custGeom>
            <a:avLst/>
            <a:gdLst/>
            <a:ahLst/>
            <a:cxnLst/>
            <a:rect l="l" t="t" r="r" b="b"/>
            <a:pathLst>
              <a:path w="2098226" h="2022166">
                <a:moveTo>
                  <a:pt x="0" y="0"/>
                </a:moveTo>
                <a:lnTo>
                  <a:pt x="2098226" y="0"/>
                </a:lnTo>
                <a:lnTo>
                  <a:pt x="2098226" y="2022166"/>
                </a:lnTo>
                <a:lnTo>
                  <a:pt x="0" y="20221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2" name="Freeform 22"/>
          <p:cNvSpPr/>
          <p:nvPr/>
        </p:nvSpPr>
        <p:spPr>
          <a:xfrm>
            <a:off x="5696555" y="2482452"/>
            <a:ext cx="251573" cy="251573"/>
          </a:xfrm>
          <a:custGeom>
            <a:avLst/>
            <a:gdLst/>
            <a:ahLst/>
            <a:cxnLst/>
            <a:rect l="l" t="t" r="r" b="b"/>
            <a:pathLst>
              <a:path w="503145" h="503145">
                <a:moveTo>
                  <a:pt x="0" y="0"/>
                </a:moveTo>
                <a:lnTo>
                  <a:pt x="503146" y="0"/>
                </a:lnTo>
                <a:lnTo>
                  <a:pt x="503146" y="503145"/>
                </a:lnTo>
                <a:lnTo>
                  <a:pt x="0" y="50314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3" name="Freeform 23"/>
          <p:cNvSpPr/>
          <p:nvPr/>
        </p:nvSpPr>
        <p:spPr>
          <a:xfrm>
            <a:off x="5584632" y="2915012"/>
            <a:ext cx="377174" cy="156056"/>
          </a:xfrm>
          <a:custGeom>
            <a:avLst/>
            <a:gdLst/>
            <a:ahLst/>
            <a:cxnLst/>
            <a:rect l="l" t="t" r="r" b="b"/>
            <a:pathLst>
              <a:path w="754347" h="312111">
                <a:moveTo>
                  <a:pt x="0" y="0"/>
                </a:moveTo>
                <a:lnTo>
                  <a:pt x="754347" y="0"/>
                </a:lnTo>
                <a:lnTo>
                  <a:pt x="754347" y="312111"/>
                </a:lnTo>
                <a:lnTo>
                  <a:pt x="0" y="31211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4" name="Freeform 24"/>
          <p:cNvSpPr/>
          <p:nvPr/>
        </p:nvSpPr>
        <p:spPr>
          <a:xfrm>
            <a:off x="5154633" y="2846832"/>
            <a:ext cx="300633" cy="300633"/>
          </a:xfrm>
          <a:custGeom>
            <a:avLst/>
            <a:gdLst/>
            <a:ahLst/>
            <a:cxnLst/>
            <a:rect l="l" t="t" r="r" b="b"/>
            <a:pathLst>
              <a:path w="601266" h="601266">
                <a:moveTo>
                  <a:pt x="0" y="0"/>
                </a:moveTo>
                <a:lnTo>
                  <a:pt x="601266" y="0"/>
                </a:lnTo>
                <a:lnTo>
                  <a:pt x="601266" y="601266"/>
                </a:lnTo>
                <a:lnTo>
                  <a:pt x="0" y="60126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5" name="Freeform 25"/>
          <p:cNvSpPr/>
          <p:nvPr/>
        </p:nvSpPr>
        <p:spPr>
          <a:xfrm>
            <a:off x="4876931" y="3737158"/>
            <a:ext cx="1060748" cy="1060748"/>
          </a:xfrm>
          <a:custGeom>
            <a:avLst/>
            <a:gdLst/>
            <a:ahLst/>
            <a:cxnLst/>
            <a:rect l="l" t="t" r="r" b="b"/>
            <a:pathLst>
              <a:path w="2121496" h="2121496">
                <a:moveTo>
                  <a:pt x="0" y="0"/>
                </a:moveTo>
                <a:lnTo>
                  <a:pt x="2121497" y="0"/>
                </a:lnTo>
                <a:lnTo>
                  <a:pt x="2121497" y="2121496"/>
                </a:lnTo>
                <a:lnTo>
                  <a:pt x="0" y="212149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6" name="Freeform 26"/>
          <p:cNvSpPr/>
          <p:nvPr/>
        </p:nvSpPr>
        <p:spPr>
          <a:xfrm>
            <a:off x="4953494" y="2233475"/>
            <a:ext cx="387632" cy="304291"/>
          </a:xfrm>
          <a:custGeom>
            <a:avLst/>
            <a:gdLst/>
            <a:ahLst/>
            <a:cxnLst/>
            <a:rect l="l" t="t" r="r" b="b"/>
            <a:pathLst>
              <a:path w="775264" h="608582">
                <a:moveTo>
                  <a:pt x="0" y="0"/>
                </a:moveTo>
                <a:lnTo>
                  <a:pt x="775265" y="0"/>
                </a:lnTo>
                <a:lnTo>
                  <a:pt x="775265" y="608583"/>
                </a:lnTo>
                <a:lnTo>
                  <a:pt x="0" y="60858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27" name="Group 27"/>
          <p:cNvGrpSpPr/>
          <p:nvPr/>
        </p:nvGrpSpPr>
        <p:grpSpPr>
          <a:xfrm>
            <a:off x="657225" y="2077393"/>
            <a:ext cx="2419344" cy="1129989"/>
            <a:chOff x="0" y="19049"/>
            <a:chExt cx="6451584" cy="301330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19049"/>
              <a:ext cx="5986221" cy="3013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Si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vous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avez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des questions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concernant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votre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:</a:t>
              </a:r>
            </a:p>
            <a:p>
              <a:pPr>
                <a:lnSpc>
                  <a:spcPts val="848"/>
                </a:lnSpc>
              </a:pPr>
              <a:endParaRPr lang="en-US" sz="800" spc="32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demande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 visa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inscription à la commune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titre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 séjour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compte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bloqué</a:t>
              </a:r>
              <a:endParaRPr lang="en-US" sz="800" spc="32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assurance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maladie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(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mutuelle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)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etc.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57300"/>
              <a:ext cx="6451584" cy="418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9"/>
                </a:lnSpc>
              </a:pPr>
              <a:r>
                <a:rPr lang="en-US" b="1" spc="63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Un </a:t>
              </a:r>
              <a:r>
                <a:rPr lang="en-US" b="1" spc="63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appui</a:t>
              </a:r>
              <a:r>
                <a:rPr lang="en-US" b="1" spc="63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b="1" spc="63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administratif</a:t>
              </a:r>
              <a:endParaRPr lang="en-US" b="1" spc="63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099732" y="2055881"/>
            <a:ext cx="2529918" cy="1129989"/>
            <a:chOff x="0" y="19050"/>
            <a:chExt cx="6746448" cy="3013300"/>
          </a:xfrm>
        </p:grpSpPr>
        <p:sp>
          <p:nvSpPr>
            <p:cNvPr id="31" name="TextBox 31"/>
            <p:cNvSpPr txBox="1"/>
            <p:nvPr/>
          </p:nvSpPr>
          <p:spPr>
            <a:xfrm>
              <a:off x="0" y="77274"/>
              <a:ext cx="6487221" cy="7608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029"/>
                </a:lnSpc>
              </a:pPr>
              <a:r>
                <a:rPr lang="en-US" b="1" spc="63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Une </a:t>
              </a:r>
              <a:r>
                <a:rPr lang="en-US" b="1" spc="63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intégration</a:t>
              </a:r>
              <a:r>
                <a:rPr lang="en-US" b="1" spc="63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tout au long de </a:t>
              </a:r>
              <a:r>
                <a:rPr lang="en-US" b="1" spc="63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votre</a:t>
              </a:r>
              <a:r>
                <a:rPr lang="en-US" b="1" spc="63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cursus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276515" y="19050"/>
              <a:ext cx="4469933" cy="3013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Nous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mettons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à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votre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disposition:</a:t>
              </a:r>
            </a:p>
            <a:p>
              <a:pPr>
                <a:lnSpc>
                  <a:spcPts val="848"/>
                </a:lnSpc>
              </a:pPr>
              <a:endParaRPr lang="en-US" sz="800" spc="32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un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système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parrainage</a:t>
              </a:r>
              <a:endParaRPr lang="en-US" sz="800" spc="32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les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activités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socio-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culturelles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de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l’association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étudiante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ESN</a:t>
              </a: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les events de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l’International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Welcome Desk</a:t>
              </a: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l’application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Goin’ Connect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57224" y="3644043"/>
            <a:ext cx="2729315" cy="1015236"/>
            <a:chOff x="-3" y="38100"/>
            <a:chExt cx="7278173" cy="2707297"/>
          </a:xfrm>
        </p:grpSpPr>
        <p:sp>
          <p:nvSpPr>
            <p:cNvPr id="34" name="TextBox 34"/>
            <p:cNvSpPr txBox="1"/>
            <p:nvPr/>
          </p:nvSpPr>
          <p:spPr>
            <a:xfrm>
              <a:off x="0" y="279249"/>
              <a:ext cx="5986221" cy="2466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Nous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vous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informons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via:</a:t>
              </a:r>
            </a:p>
            <a:p>
              <a:pPr>
                <a:lnSpc>
                  <a:spcPts val="848"/>
                </a:lnSpc>
              </a:pPr>
              <a:endParaRPr lang="en-US" sz="800" spc="32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nos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pages web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nos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séances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d’information</a:t>
              </a:r>
              <a:endParaRPr lang="en-US" sz="800" spc="32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notre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guide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d’accueil</a:t>
              </a:r>
              <a:endParaRPr lang="en-US" sz="800" spc="32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notre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Instagram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nos</a:t>
              </a:r>
              <a:r>
                <a:rPr lang="en-US" sz="800" spc="32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webinaires</a:t>
              </a:r>
              <a:endParaRPr lang="en-US" sz="800" spc="32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-3" y="38100"/>
              <a:ext cx="7278173" cy="4189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029"/>
                </a:lnSpc>
              </a:pPr>
              <a:r>
                <a:rPr lang="en-US" b="1" spc="63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Des </a:t>
              </a:r>
              <a:r>
                <a:rPr lang="en-US" b="1" spc="63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dispositifs</a:t>
              </a:r>
              <a:r>
                <a:rPr lang="en-US" b="1" spc="63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b="1" spc="63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d’accueil</a:t>
              </a:r>
              <a:endParaRPr lang="en-US" b="1" spc="63" dirty="0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099732" y="3762899"/>
            <a:ext cx="2529918" cy="943452"/>
            <a:chOff x="0" y="38100"/>
            <a:chExt cx="6746448" cy="2515868"/>
          </a:xfrm>
        </p:grpSpPr>
        <p:sp>
          <p:nvSpPr>
            <p:cNvPr id="37" name="TextBox 37"/>
            <p:cNvSpPr txBox="1"/>
            <p:nvPr/>
          </p:nvSpPr>
          <p:spPr>
            <a:xfrm>
              <a:off x="0" y="38100"/>
              <a:ext cx="6260987" cy="418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9"/>
                </a:lnSpc>
              </a:pPr>
              <a:r>
                <a:rPr lang="en-US" b="1" spc="63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Où</a:t>
              </a:r>
              <a:r>
                <a:rPr lang="en-US" b="1" spc="63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nous </a:t>
              </a:r>
              <a:r>
                <a:rPr lang="en-US" b="1" spc="63" dirty="0" err="1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trouver</a:t>
              </a:r>
              <a:r>
                <a:rPr lang="en-US" b="1" spc="63" dirty="0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?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276515" y="87825"/>
              <a:ext cx="4469933" cy="2466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</a:pPr>
              <a:endParaRPr/>
            </a:p>
            <a:p>
              <a:pPr>
                <a:lnSpc>
                  <a:spcPts val="848"/>
                </a:lnSpc>
              </a:pPr>
              <a:endParaRPr/>
            </a:p>
            <a:p>
              <a:pPr>
                <a:lnSpc>
                  <a:spcPts val="848"/>
                </a:lnSpc>
              </a:pPr>
              <a:r>
                <a:rPr lang="en-US" sz="800" spc="32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Nos adresses:</a:t>
              </a:r>
            </a:p>
            <a:p>
              <a:pPr>
                <a:lnSpc>
                  <a:spcPts val="848"/>
                </a:lnSpc>
              </a:pPr>
              <a:endParaRPr lang="en-US" sz="800" spc="32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Avenue Jeanne 52 Ixelles 1050 Bâtiment Je52 (du mardi au jeudi de 10h à 16h)</a:t>
              </a: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>
                  <a:solidFill>
                    <a:srgbClr val="000000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welcome@ulb.be</a:t>
              </a:r>
            </a:p>
            <a:p>
              <a:pPr>
                <a:lnSpc>
                  <a:spcPts val="848"/>
                </a:lnSpc>
              </a:pPr>
              <a:endParaRPr lang="en-US" sz="800" spc="32">
                <a:solidFill>
                  <a:srgbClr val="000000"/>
                </a:solidFill>
                <a:latin typeface="Meta Medium"/>
                <a:ea typeface="Meta Medium"/>
                <a:cs typeface="Meta Medium"/>
                <a:sym typeface="Meta Medium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835696" y="2420888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Guillaume DYE</a:t>
            </a:r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Président du Département de Philosophie, Ethique et Sciences des religions et de la laïcité</a:t>
            </a:r>
          </a:p>
          <a:p>
            <a:pPr algn="l" eaLnBrk="1" hangingPunct="1"/>
            <a:endParaRPr lang="fr-BE" altLang="fr-FR" sz="7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871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697891" y="2420888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32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BA et MA Philosophie</a:t>
            </a:r>
            <a:endParaRPr lang="fr-FR" altLang="fr-FR" sz="16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A5177C-514B-4A2C-B7A9-4960C14FA968}"/>
              </a:ext>
            </a:extLst>
          </p:cNvPr>
          <p:cNvSpPr txBox="1">
            <a:spLocks noChangeArrowheads="1"/>
          </p:cNvSpPr>
          <p:nvPr/>
        </p:nvSpPr>
        <p:spPr>
          <a:xfrm>
            <a:off x="2483768" y="2286000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Mercedes MOENS</a:t>
            </a: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NA3 108</a:t>
            </a: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3"/>
              </a:rPr>
              <a:t>philosophie@ulb.be</a:t>
            </a:r>
            <a:endParaRPr lang="fr-FR" altLang="fr-FR" sz="32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46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697891" y="2420888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Julien JEANDESBOZ</a:t>
            </a:r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Président du Département de Science Politique</a:t>
            </a:r>
          </a:p>
          <a:p>
            <a:pPr algn="l" eaLnBrk="1" hangingPunct="1"/>
            <a:endParaRPr lang="fr-BE" altLang="fr-FR" sz="7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Professeur de Sciences politiques</a:t>
            </a:r>
            <a:endParaRPr lang="fr-FR" altLang="fr-FR" sz="2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9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697891" y="2420888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32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BA Sciences politiques</a:t>
            </a:r>
            <a:endParaRPr lang="fr-FR" altLang="fr-FR" sz="16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A5177C-514B-4A2C-B7A9-4960C14FA968}"/>
              </a:ext>
            </a:extLst>
          </p:cNvPr>
          <p:cNvSpPr txBox="1">
            <a:spLocks noChangeArrowheads="1"/>
          </p:cNvSpPr>
          <p:nvPr/>
        </p:nvSpPr>
        <p:spPr>
          <a:xfrm>
            <a:off x="2483768" y="2286000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Michel THAUVOYE</a:t>
            </a: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H3 229 A</a:t>
            </a: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3"/>
              </a:rPr>
              <a:t>michel.thauvoye@ulb.be</a:t>
            </a:r>
            <a:endParaRPr lang="fr-FR" altLang="fr-FR" sz="32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809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335366" y="476672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24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MA Sciences politiques / orientation générale, Sciences politiques 60 crédits</a:t>
            </a:r>
            <a:endParaRPr lang="fr-FR" altLang="fr-FR" sz="16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A5177C-514B-4A2C-B7A9-4960C14FA968}"/>
              </a:ext>
            </a:extLst>
          </p:cNvPr>
          <p:cNvSpPr txBox="1">
            <a:spLocks noChangeArrowheads="1"/>
          </p:cNvSpPr>
          <p:nvPr/>
        </p:nvSpPr>
        <p:spPr>
          <a:xfrm>
            <a:off x="2987824" y="3743792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Pascale MEEKERS</a:t>
            </a: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H3.229</a:t>
            </a: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3"/>
              </a:rPr>
              <a:t>pascale.meekers@ulb.be</a:t>
            </a:r>
            <a:endParaRPr lang="fr-FR" altLang="fr-FR" sz="32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BC689F-AC30-4DFD-880D-07F8EFF98038}"/>
              </a:ext>
            </a:extLst>
          </p:cNvPr>
          <p:cNvSpPr txBox="1">
            <a:spLocks noChangeArrowheads="1"/>
          </p:cNvSpPr>
          <p:nvPr/>
        </p:nvSpPr>
        <p:spPr>
          <a:xfrm>
            <a:off x="2843808" y="764704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Yousra CHAHBOUN</a:t>
            </a: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H3.127</a:t>
            </a:r>
          </a:p>
          <a:p>
            <a:pPr algn="l" eaLnBrk="1" hangingPunct="1"/>
            <a:r>
              <a:rPr lang="fr-BE" altLang="fr-FR" sz="32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4"/>
              </a:rPr>
              <a:t>Yousra.chahboun@ulb.be</a:t>
            </a:r>
            <a:endParaRPr lang="fr-FR" altLang="fr-FR" sz="32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4B3B439-BE4D-443C-9653-DF3534564D3D}"/>
              </a:ext>
            </a:extLst>
          </p:cNvPr>
          <p:cNvSpPr txBox="1">
            <a:spLocks noChangeArrowheads="1"/>
          </p:cNvSpPr>
          <p:nvPr/>
        </p:nvSpPr>
        <p:spPr>
          <a:xfrm>
            <a:off x="1331640" y="3721100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24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MA Sciences politiques / orientation </a:t>
            </a:r>
            <a:r>
              <a:rPr lang="fr-BE" altLang="fr-FR" sz="24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R</a:t>
            </a:r>
            <a:r>
              <a:rPr lang="fr-BE" altLang="fr-FR" sz="24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elations internationales, Administration publique</a:t>
            </a:r>
            <a:endParaRPr lang="fr-FR" altLang="fr-FR" sz="12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34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697891" y="2420888"/>
            <a:ext cx="6906557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Laurent BAVAY</a:t>
            </a:r>
          </a:p>
          <a:p>
            <a:pPr algn="l" eaLnBrk="1" hangingPunct="1"/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Président du Département d’Histoire, Arts </a:t>
            </a: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et Archéologie</a:t>
            </a:r>
          </a:p>
          <a:p>
            <a:pPr algn="l" eaLnBrk="1" hangingPunct="1"/>
            <a:endParaRPr lang="fr-BE" altLang="fr-FR" sz="700" b="1" kern="1200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kern="1200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Professeur d’Histoire de l’art et archéologie</a:t>
            </a:r>
          </a:p>
        </p:txBody>
      </p:sp>
      <p:pic>
        <p:nvPicPr>
          <p:cNvPr id="2" name="Image 4">
            <a:extLst>
              <a:ext uri="{FF2B5EF4-FFF2-40B4-BE49-F238E27FC236}">
                <a16:creationId xmlns:a16="http://schemas.microsoft.com/office/drawing/2014/main" id="{F493C17B-E623-FD66-D48B-33BEA65C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187624" cy="435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982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DF71CB4-789B-442C-979A-C931A249254C}"/>
              </a:ext>
            </a:extLst>
          </p:cNvPr>
          <p:cNvSpPr txBox="1">
            <a:spLocks/>
          </p:cNvSpPr>
          <p:nvPr/>
        </p:nvSpPr>
        <p:spPr>
          <a:xfrm>
            <a:off x="1331640" y="1282302"/>
            <a:ext cx="6912768" cy="648072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r>
              <a:rPr lang="fr-FR" sz="33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Trois filières d’enseignement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ED56304-CC1B-0162-E898-52BB433E71A9}"/>
              </a:ext>
            </a:extLst>
          </p:cNvPr>
          <p:cNvSpPr txBox="1">
            <a:spLocks/>
          </p:cNvSpPr>
          <p:nvPr/>
        </p:nvSpPr>
        <p:spPr>
          <a:xfrm>
            <a:off x="1907704" y="3198383"/>
            <a:ext cx="6912768" cy="648072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/>
            <a:r>
              <a:rPr lang="fr-FR" sz="2800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• Histoire de l’art et archéologie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B9CC241-9F61-4C93-A6E0-F3D55F526EF5}"/>
              </a:ext>
            </a:extLst>
          </p:cNvPr>
          <p:cNvSpPr txBox="1">
            <a:spLocks/>
          </p:cNvSpPr>
          <p:nvPr/>
        </p:nvSpPr>
        <p:spPr>
          <a:xfrm>
            <a:off x="1907704" y="2356489"/>
            <a:ext cx="6912768" cy="648072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/>
            <a:r>
              <a:rPr lang="fr-FR" sz="2800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• Histoire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46F85E4-D9A0-140C-D996-2FEB07FA8F5F}"/>
              </a:ext>
            </a:extLst>
          </p:cNvPr>
          <p:cNvSpPr txBox="1">
            <a:spLocks/>
          </p:cNvSpPr>
          <p:nvPr/>
        </p:nvSpPr>
        <p:spPr>
          <a:xfrm>
            <a:off x="1907704" y="5086018"/>
            <a:ext cx="6912768" cy="648072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/>
            <a:r>
              <a:rPr lang="fr-FR" sz="2800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• Gestion culturelle (MA seulement)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1BA341-071B-6550-4256-3E3933CA59E0}"/>
              </a:ext>
            </a:extLst>
          </p:cNvPr>
          <p:cNvSpPr txBox="1">
            <a:spLocks/>
          </p:cNvSpPr>
          <p:nvPr/>
        </p:nvSpPr>
        <p:spPr>
          <a:xfrm>
            <a:off x="2181037" y="3772995"/>
            <a:ext cx="6912768" cy="508242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/>
            <a:r>
              <a:rPr lang="fr-FR" sz="2400" i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Orientation générale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A51B5CD1-4FB8-A1C7-9968-F09F0152C5E7}"/>
              </a:ext>
            </a:extLst>
          </p:cNvPr>
          <p:cNvSpPr txBox="1">
            <a:spLocks/>
          </p:cNvSpPr>
          <p:nvPr/>
        </p:nvSpPr>
        <p:spPr>
          <a:xfrm>
            <a:off x="2181037" y="4281237"/>
            <a:ext cx="6912768" cy="508242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/>
            <a:r>
              <a:rPr lang="fr-FR" sz="2400" i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Orientation musicologie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C72A323-16E4-5B97-C298-630A00081115}"/>
              </a:ext>
            </a:extLst>
          </p:cNvPr>
          <p:cNvSpPr txBox="1"/>
          <p:nvPr/>
        </p:nvSpPr>
        <p:spPr>
          <a:xfrm>
            <a:off x="1907704" y="882192"/>
            <a:ext cx="62145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fr-FR" sz="2000" b="1" dirty="0">
                <a:solidFill>
                  <a:srgbClr val="008FC2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Département d’Histoire, Arts et Archéologie</a:t>
            </a:r>
            <a:endParaRPr lang="fr-FR" sz="2000">
              <a:solidFill>
                <a:srgbClr val="008FC2"/>
              </a:solidFill>
            </a:endParaRPr>
          </a:p>
        </p:txBody>
      </p:sp>
      <p:pic>
        <p:nvPicPr>
          <p:cNvPr id="2" name="Image 4">
            <a:extLst>
              <a:ext uri="{FF2B5EF4-FFF2-40B4-BE49-F238E27FC236}">
                <a16:creationId xmlns:a16="http://schemas.microsoft.com/office/drawing/2014/main" id="{D8BDA126-F221-9C88-4020-253AAEE8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187624" cy="435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22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79E1767-B03E-42CD-A6E4-A480F32ABA47}"/>
              </a:ext>
            </a:extLst>
          </p:cNvPr>
          <p:cNvSpPr txBox="1"/>
          <p:nvPr/>
        </p:nvSpPr>
        <p:spPr>
          <a:xfrm>
            <a:off x="1907704" y="2708920"/>
            <a:ext cx="85689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5400" b="1" dirty="0">
                <a:solidFill>
                  <a:srgbClr val="0070C0"/>
                </a:solidFill>
                <a:latin typeface="Gill Sans MT" panose="020B0502020104020203" pitchFamily="34" charset="0"/>
              </a:rPr>
              <a:t>WELCOME PACK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1E81C7CC-C444-4B88-8D79-E1AF5545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840B5-BADD-4097-92E4-AF447D513720}"/>
              </a:ext>
            </a:extLst>
          </p:cNvPr>
          <p:cNvSpPr txBox="1">
            <a:spLocks/>
          </p:cNvSpPr>
          <p:nvPr/>
        </p:nvSpPr>
        <p:spPr>
          <a:xfrm>
            <a:off x="593725" y="1556792"/>
            <a:ext cx="7929637" cy="44243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kern="0" dirty="0"/>
          </a:p>
          <a:p>
            <a:pPr algn="ctr"/>
            <a:endParaRPr lang="en-US" b="1" kern="0" dirty="0"/>
          </a:p>
          <a:p>
            <a:pPr marL="0" indent="0" algn="ctr"/>
            <a:endParaRPr lang="en-US" kern="0" dirty="0">
              <a:latin typeface="Gill Sans MT" panose="020B0502020104020203" pitchFamily="34" charset="0"/>
            </a:endParaRPr>
          </a:p>
          <a:p>
            <a:pPr algn="ctr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228759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4E860-6CC2-4DD8-44B6-21D170134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B4038B7-07DC-9169-3B66-36D097FC19AB}"/>
              </a:ext>
            </a:extLst>
          </p:cNvPr>
          <p:cNvSpPr txBox="1">
            <a:spLocks/>
          </p:cNvSpPr>
          <p:nvPr/>
        </p:nvSpPr>
        <p:spPr>
          <a:xfrm>
            <a:off x="1868686" y="980728"/>
            <a:ext cx="5406629" cy="107513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r>
              <a:rPr lang="fr-FR" sz="33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Bacheliers HAAR </a:t>
            </a:r>
          </a:p>
          <a:p>
            <a:r>
              <a:rPr lang="fr-FR" sz="3300" b="1" dirty="0">
                <a:solidFill>
                  <a:srgbClr val="008FC2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724 étudiant.e.s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6643A010-FD15-BD91-F802-379BA32FC39D}"/>
              </a:ext>
            </a:extLst>
          </p:cNvPr>
          <p:cNvGraphicFramePr>
            <a:graphicFrameLocks/>
          </p:cNvGraphicFramePr>
          <p:nvPr/>
        </p:nvGraphicFramePr>
        <p:xfrm>
          <a:off x="1939275" y="2492896"/>
          <a:ext cx="526545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age 4">
            <a:extLst>
              <a:ext uri="{FF2B5EF4-FFF2-40B4-BE49-F238E27FC236}">
                <a16:creationId xmlns:a16="http://schemas.microsoft.com/office/drawing/2014/main" id="{407E3581-906A-901B-958D-F16F6B89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187624" cy="435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902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7F484132-23A1-4A1E-B549-1D71F038B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187624" cy="435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3D3A26-14EF-2C66-478D-368951B8A149}"/>
              </a:ext>
            </a:extLst>
          </p:cNvPr>
          <p:cNvSpPr txBox="1">
            <a:spLocks/>
          </p:cNvSpPr>
          <p:nvPr/>
        </p:nvSpPr>
        <p:spPr>
          <a:xfrm>
            <a:off x="1868686" y="980728"/>
            <a:ext cx="5406629" cy="107513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r>
              <a:rPr lang="fr-FR" sz="33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Masters HAAR </a:t>
            </a:r>
          </a:p>
          <a:p>
            <a:r>
              <a:rPr lang="fr-FR" sz="3300" b="1" dirty="0">
                <a:solidFill>
                  <a:srgbClr val="008FC2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497 étudiant.e.s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6643A010-FD15-BD91-F802-379BA32FC39D}"/>
              </a:ext>
            </a:extLst>
          </p:cNvPr>
          <p:cNvGraphicFramePr>
            <a:graphicFrameLocks/>
          </p:cNvGraphicFramePr>
          <p:nvPr/>
        </p:nvGraphicFramePr>
        <p:xfrm>
          <a:off x="1940694" y="2492897"/>
          <a:ext cx="5295602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8101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ED7BC-EA04-594D-A13B-E3490911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909933"/>
            <a:ext cx="5406629" cy="1075134"/>
          </a:xfrm>
        </p:spPr>
        <p:txBody>
          <a:bodyPr/>
          <a:lstStyle/>
          <a:p>
            <a:pPr algn="ctr"/>
            <a:r>
              <a:rPr lang="fr-FR" sz="32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Finalités des masters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790484D7-083D-73D0-FFB0-C29EDFB2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187624" cy="435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5DEA71A-DB30-086C-8EFC-420D007E611A}"/>
              </a:ext>
            </a:extLst>
          </p:cNvPr>
          <p:cNvGraphicFramePr>
            <a:graphicFrameLocks noGrp="1"/>
          </p:cNvGraphicFramePr>
          <p:nvPr/>
        </p:nvGraphicFramePr>
        <p:xfrm>
          <a:off x="1691680" y="2281591"/>
          <a:ext cx="698477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734409986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3594385378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150855356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484706781"/>
                    </a:ext>
                  </a:extLst>
                </a:gridCol>
              </a:tblGrid>
              <a:tr h="846124">
                <a:tc>
                  <a:txBody>
                    <a:bodyPr/>
                    <a:lstStyle/>
                    <a:p>
                      <a:r>
                        <a:rPr lang="fr-FR" sz="1400"/>
                        <a:t>Histoire</a:t>
                      </a:r>
                    </a:p>
                  </a:txBody>
                  <a:tcPr>
                    <a:solidFill>
                      <a:srgbClr val="014B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Histoire de l’art et archéologie</a:t>
                      </a:r>
                    </a:p>
                    <a:p>
                      <a:endParaRPr lang="fr-FR" sz="1400"/>
                    </a:p>
                  </a:txBody>
                  <a:tcPr>
                    <a:solidFill>
                      <a:srgbClr val="014B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Musicologie</a:t>
                      </a:r>
                    </a:p>
                  </a:txBody>
                  <a:tcPr>
                    <a:solidFill>
                      <a:srgbClr val="014B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Gestion culturelle</a:t>
                      </a:r>
                    </a:p>
                  </a:txBody>
                  <a:tcPr>
                    <a:solidFill>
                      <a:srgbClr val="014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023319"/>
                  </a:ext>
                </a:extLst>
              </a:tr>
              <a:tr h="428938">
                <a:tc>
                  <a:txBody>
                    <a:bodyPr/>
                    <a:lstStyle/>
                    <a:p>
                      <a:r>
                        <a:rPr lang="fr-FR" sz="1400"/>
                        <a:t>Didactique</a:t>
                      </a:r>
                    </a:p>
                  </a:txBody>
                  <a:tcPr>
                    <a:solidFill>
                      <a:srgbClr val="8F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Didactique</a:t>
                      </a:r>
                    </a:p>
                  </a:txBody>
                  <a:tcPr>
                    <a:solidFill>
                      <a:srgbClr val="8F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Didactique</a:t>
                      </a:r>
                    </a:p>
                  </a:txBody>
                  <a:tcPr>
                    <a:solidFill>
                      <a:srgbClr val="8F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Spécialisée</a:t>
                      </a:r>
                    </a:p>
                  </a:txBody>
                  <a:tcPr>
                    <a:solidFill>
                      <a:srgbClr val="8F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673746"/>
                  </a:ext>
                </a:extLst>
              </a:tr>
              <a:tr h="599337">
                <a:tc>
                  <a:txBody>
                    <a:bodyPr/>
                    <a:lstStyle/>
                    <a:p>
                      <a:r>
                        <a:rPr lang="fr-FR" sz="1400"/>
                        <a:t>Histoire et administration</a:t>
                      </a:r>
                    </a:p>
                  </a:txBody>
                  <a:tcPr>
                    <a:solidFill>
                      <a:srgbClr val="D8F1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Pratique de l’archéologie</a:t>
                      </a:r>
                    </a:p>
                  </a:txBody>
                  <a:tcPr>
                    <a:solidFill>
                      <a:srgbClr val="D8F1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Approfondie</a:t>
                      </a:r>
                    </a:p>
                  </a:txBody>
                  <a:tcPr>
                    <a:solidFill>
                      <a:srgbClr val="D8F1E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rgbClr val="D8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74006"/>
                  </a:ext>
                </a:extLst>
              </a:tr>
              <a:tr h="599337">
                <a:tc>
                  <a:txBody>
                    <a:bodyPr/>
                    <a:lstStyle/>
                    <a:p>
                      <a:r>
                        <a:rPr lang="fr-FR" sz="1400"/>
                        <a:t>Archives et documents</a:t>
                      </a:r>
                    </a:p>
                  </a:txBody>
                  <a:tcPr>
                    <a:solidFill>
                      <a:srgbClr val="8F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Pratique de l’histoire de l’art</a:t>
                      </a:r>
                    </a:p>
                  </a:txBody>
                  <a:tcPr>
                    <a:solidFill>
                      <a:srgbClr val="8F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rgbClr val="8F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rgbClr val="8F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25739"/>
                  </a:ext>
                </a:extLst>
              </a:tr>
              <a:tr h="599337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rgbClr val="D8F1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Musées et conservation du patrimoine mobilier</a:t>
                      </a:r>
                    </a:p>
                  </a:txBody>
                  <a:tcPr>
                    <a:solidFill>
                      <a:srgbClr val="D8F1E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rgbClr val="D8F1E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rgbClr val="D8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572198"/>
                  </a:ext>
                </a:extLst>
              </a:tr>
              <a:tr h="599337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rgbClr val="8F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Archéologie et arts précolombiens</a:t>
                      </a:r>
                    </a:p>
                  </a:txBody>
                  <a:tcPr>
                    <a:solidFill>
                      <a:srgbClr val="8F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rgbClr val="8F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rgbClr val="8F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81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915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619672" y="1542256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32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BA Histoire, Histoire de l’art et archéologie</a:t>
            </a:r>
            <a:r>
              <a:rPr lang="fr-BE" altLang="fr-FR" sz="32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, Musicologie</a:t>
            </a:r>
            <a:endParaRPr lang="fr-FR" altLang="fr-FR" sz="16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A5177C-514B-4A2C-B7A9-4960C14FA968}"/>
              </a:ext>
            </a:extLst>
          </p:cNvPr>
          <p:cNvSpPr txBox="1">
            <a:spLocks noChangeArrowheads="1"/>
          </p:cNvSpPr>
          <p:nvPr/>
        </p:nvSpPr>
        <p:spPr>
          <a:xfrm>
            <a:off x="2483768" y="2982416"/>
            <a:ext cx="3456384" cy="1738338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Jeanne GALLARDO</a:t>
            </a:r>
          </a:p>
          <a:p>
            <a:pPr algn="l" eaLnBrk="1" hangingPunct="1"/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NA3 107</a:t>
            </a:r>
          </a:p>
          <a:p>
            <a:pPr algn="l" eaLnBrk="1" hangingPunct="1"/>
            <a:endParaRPr lang="fr-BE" altLang="fr-FR" sz="1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  <a:hlinkClick r:id="rId2"/>
            </a:endParaRPr>
          </a:p>
          <a:p>
            <a:pPr algn="l" eaLnBrk="1" hangingPunct="1"/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2"/>
              </a:rPr>
              <a:t>histoire@ulb.be</a:t>
            </a:r>
            <a:endParaRPr lang="fr-BE" altLang="fr-FR" sz="1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3"/>
              </a:rPr>
              <a:t>haa@ulb.be</a:t>
            </a:r>
            <a:endParaRPr lang="fr-BE" altLang="fr-FR" sz="1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4"/>
              </a:rPr>
              <a:t>musicologie@ulb.be</a:t>
            </a:r>
            <a:endParaRPr lang="fr-BE" altLang="fr-FR" sz="1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Image 4">
            <a:extLst>
              <a:ext uri="{FF2B5EF4-FFF2-40B4-BE49-F238E27FC236}">
                <a16:creationId xmlns:a16="http://schemas.microsoft.com/office/drawing/2014/main" id="{7B447A55-B30B-D6F4-FC84-420A30D5A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187624" cy="435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9032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619672" y="630133"/>
            <a:ext cx="7218784" cy="85725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32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MA Histoire, Histoire de l’art et archéologie, Musicologie</a:t>
            </a:r>
            <a:endParaRPr lang="fr-FR" altLang="fr-FR" sz="32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A5177C-514B-4A2C-B7A9-4960C14FA968}"/>
              </a:ext>
            </a:extLst>
          </p:cNvPr>
          <p:cNvSpPr txBox="1">
            <a:spLocks noChangeArrowheads="1"/>
          </p:cNvSpPr>
          <p:nvPr/>
        </p:nvSpPr>
        <p:spPr>
          <a:xfrm>
            <a:off x="2487071" y="1988840"/>
            <a:ext cx="3024336" cy="1584176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Sarah KHATTABI</a:t>
            </a:r>
          </a:p>
          <a:p>
            <a:pPr algn="l" eaLnBrk="1" hangingPunct="1"/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NA.3.106</a:t>
            </a:r>
          </a:p>
          <a:p>
            <a:pPr algn="l" eaLnBrk="1" hangingPunct="1"/>
            <a:endParaRPr lang="fr-BE" altLang="fr-FR" sz="1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  <a:hlinkClick r:id="rId2"/>
            </a:endParaRPr>
          </a:p>
          <a:p>
            <a:pPr algn="l" eaLnBrk="1" hangingPunct="1"/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2"/>
              </a:rPr>
              <a:t>histoire@ulb.be</a:t>
            </a:r>
            <a:endParaRPr lang="fr-BE" altLang="fr-FR" sz="1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3"/>
              </a:rPr>
              <a:t>haa@ulb.be</a:t>
            </a:r>
            <a:endParaRPr lang="fr-BE" altLang="fr-FR" sz="1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4"/>
              </a:rPr>
              <a:t>musicologie@ulb.be</a:t>
            </a:r>
            <a:endParaRPr lang="fr-BE" altLang="fr-FR" sz="1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endParaRPr lang="fr-FR" altLang="fr-FR" sz="2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384E393-5734-4226-8516-E0F020392950}"/>
              </a:ext>
            </a:extLst>
          </p:cNvPr>
          <p:cNvSpPr txBox="1">
            <a:spLocks noChangeArrowheads="1"/>
          </p:cNvSpPr>
          <p:nvPr/>
        </p:nvSpPr>
        <p:spPr>
          <a:xfrm>
            <a:off x="1619672" y="4077072"/>
            <a:ext cx="7218784" cy="85725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32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MA Gestion culturelle</a:t>
            </a:r>
            <a:endParaRPr lang="fr-FR" altLang="fr-FR" sz="32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72B0FD-9082-4089-A119-2C9565733809}"/>
              </a:ext>
            </a:extLst>
          </p:cNvPr>
          <p:cNvSpPr txBox="1"/>
          <p:nvPr/>
        </p:nvSpPr>
        <p:spPr>
          <a:xfrm>
            <a:off x="2490337" y="4934322"/>
            <a:ext cx="384613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Yves TOURNEUR</a:t>
            </a:r>
          </a:p>
          <a:p>
            <a:pPr algn="l" eaLnBrk="1" hangingPunct="1"/>
            <a:r>
              <a:rPr lang="fr-BE" altLang="fr-FR" b="1" dirty="0">
                <a:solidFill>
                  <a:schemeClr val="tx1"/>
                </a:solidFill>
                <a:latin typeface="Gill Sans MT" panose="020B0502020104020203" pitchFamily="34" charset="0"/>
              </a:rPr>
              <a:t>Bureau : J56.2.102</a:t>
            </a:r>
          </a:p>
          <a:p>
            <a:pPr algn="l" eaLnBrk="1" hangingPunct="1"/>
            <a:endParaRPr lang="fr-BE" altLang="fr-FR" b="1" dirty="0">
              <a:latin typeface="Gill Sans MT" panose="020B0502020104020203" pitchFamily="34" charset="0"/>
              <a:hlinkClick r:id="rId5"/>
            </a:endParaRPr>
          </a:p>
          <a:p>
            <a:pPr algn="l" eaLnBrk="1" hangingPunct="1"/>
            <a:r>
              <a:rPr lang="fr-BE" altLang="fr-FR" b="1" dirty="0">
                <a:latin typeface="Gill Sans MT" panose="020B0502020104020203" pitchFamily="34" charset="0"/>
                <a:hlinkClick r:id="rId5"/>
              </a:rPr>
              <a:t>master.gecu@ulb.be</a:t>
            </a:r>
            <a:endParaRPr lang="fr-BE" altLang="fr-FR" b="1" dirty="0">
              <a:latin typeface="Gill Sans MT" panose="020B0502020104020203" pitchFamily="34" charset="0"/>
            </a:endParaRPr>
          </a:p>
        </p:txBody>
      </p:sp>
      <p:pic>
        <p:nvPicPr>
          <p:cNvPr id="2" name="Image 4">
            <a:extLst>
              <a:ext uri="{FF2B5EF4-FFF2-40B4-BE49-F238E27FC236}">
                <a16:creationId xmlns:a16="http://schemas.microsoft.com/office/drawing/2014/main" id="{C57370B3-AB2D-20A4-4531-EFB34BA2F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187624" cy="435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680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727200" y="2420888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Laurence ROUDART</a:t>
            </a:r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Présidente </a:t>
            </a:r>
            <a:r>
              <a:rPr lang="fr-BE" altLang="fr-FR" sz="2400" b="1" i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ad </a:t>
            </a:r>
            <a:r>
              <a:rPr lang="fr-BE" altLang="fr-FR" sz="2400" b="1" i="1" dirty="0" err="1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interim</a:t>
            </a:r>
            <a:r>
              <a:rPr lang="fr-BE" altLang="fr-FR" sz="2400" b="1" i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du Département des Sciences sociales et des Sciences du travail</a:t>
            </a:r>
          </a:p>
          <a:p>
            <a:pPr algn="l" eaLnBrk="1" hangingPunct="1"/>
            <a:endParaRPr lang="fr-BE" altLang="fr-FR" sz="7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Professeure en Sciences de la population et du développement</a:t>
            </a:r>
            <a:endParaRPr lang="fr-FR" altLang="fr-FR" sz="2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330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697891" y="2420888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endParaRPr lang="fr-FR" altLang="fr-FR" sz="2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1B8A28-4DF8-47C9-A677-07B4497654B2}"/>
              </a:ext>
            </a:extLst>
          </p:cNvPr>
          <p:cNvSpPr txBox="1"/>
          <p:nvPr/>
        </p:nvSpPr>
        <p:spPr>
          <a:xfrm>
            <a:off x="1547664" y="1874728"/>
            <a:ext cx="726659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Département pluridisciplinaire : </a:t>
            </a:r>
          </a:p>
          <a:p>
            <a:r>
              <a:rPr lang="fr-BE" sz="28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sociologie, anthropologie mais aussi : économie (institutionnelle, politique), gestion</a:t>
            </a:r>
          </a:p>
          <a:p>
            <a:endParaRPr lang="fr-BE" sz="2800" spc="-15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28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Plus d’étudiants en master qu’en bachelier </a:t>
            </a:r>
          </a:p>
          <a:p>
            <a:endParaRPr lang="fr-BE" sz="2800" spc="-15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28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(2 BA SHUM : Bruxelles, Charleroi, 1 BA SOCA à BXL)</a:t>
            </a:r>
          </a:p>
        </p:txBody>
      </p:sp>
    </p:spTree>
    <p:extLst>
      <p:ext uri="{BB962C8B-B14F-4D97-AF65-F5344CB8AC3E}">
        <p14:creationId xmlns:p14="http://schemas.microsoft.com/office/powerpoint/2010/main" val="161825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697891" y="2420888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endParaRPr lang="fr-FR" altLang="fr-FR" sz="2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1B8A28-4DF8-47C9-A677-07B4497654B2}"/>
              </a:ext>
            </a:extLst>
          </p:cNvPr>
          <p:cNvSpPr txBox="1"/>
          <p:nvPr/>
        </p:nvSpPr>
        <p:spPr>
          <a:xfrm>
            <a:off x="1403648" y="747732"/>
            <a:ext cx="734481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5 masters 120 crédits :  2 masters disciplinaires : </a:t>
            </a:r>
            <a:b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</a:br>
            <a:endParaRPr lang="fr-BE" sz="24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Sociologie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Anthropologie</a:t>
            </a:r>
          </a:p>
          <a:p>
            <a:r>
              <a:rPr lang="fr-BE" sz="24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	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3 masters pluridisciplinaires : </a:t>
            </a:r>
          </a:p>
          <a:p>
            <a:endParaRPr lang="fr-BE" sz="24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Sciences de la population et du développement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Gestion des ressources humaines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Sciences du travail : 4 déclinaisons :  BXL horaires de jour, BXL horaires décalés, Charleroi horaires de jour,  et en alternance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400" spc="-15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400" spc="-15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1 master complémentaire 60 crédits en socio-anthropologie</a:t>
            </a:r>
          </a:p>
          <a:p>
            <a:endParaRPr lang="fr-BE" sz="2400" spc="-15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54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485183" y="397217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24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BA Sociologie et Anthropologie et BA en Sciences humaines et sociales à Bruxelles</a:t>
            </a:r>
          </a:p>
          <a:p>
            <a:pPr algn="l" eaLnBrk="1" hangingPunct="1"/>
            <a:endParaRPr lang="fr-FR" altLang="fr-FR" sz="16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A5177C-514B-4A2C-B7A9-4960C14FA968}"/>
              </a:ext>
            </a:extLst>
          </p:cNvPr>
          <p:cNvSpPr txBox="1">
            <a:spLocks noChangeArrowheads="1"/>
          </p:cNvSpPr>
          <p:nvPr/>
        </p:nvSpPr>
        <p:spPr>
          <a:xfrm>
            <a:off x="2771800" y="397217"/>
            <a:ext cx="7416800" cy="108012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Sophie BOURGUIGNON</a:t>
            </a:r>
          </a:p>
          <a:p>
            <a:pPr algn="l" eaLnBrk="1" hangingPunct="1"/>
            <a:r>
              <a:rPr lang="fr-BE" altLang="fr-FR" sz="2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H3 231</a:t>
            </a:r>
          </a:p>
          <a:p>
            <a:pPr algn="l" eaLnBrk="1" hangingPunct="1"/>
            <a:r>
              <a:rPr lang="fr-BE" sz="2800" b="1" dirty="0">
                <a:solidFill>
                  <a:srgbClr val="0000FF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secretariat.basoca@ulb.be</a:t>
            </a:r>
            <a:br>
              <a:rPr lang="fr-BE" sz="2800" b="1" dirty="0">
                <a:solidFill>
                  <a:srgbClr val="0000FF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r>
              <a:rPr lang="fr-BE" sz="2800" b="1" dirty="0">
                <a:solidFill>
                  <a:srgbClr val="0000FF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secretariat.bashum@ulb.be</a:t>
            </a:r>
            <a:endParaRPr lang="fr-BE" altLang="fr-FR" sz="2800" b="1" dirty="0">
              <a:solidFill>
                <a:srgbClr val="0000FF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43D763-744E-45A9-9474-9A0F05C05D7C}"/>
              </a:ext>
            </a:extLst>
          </p:cNvPr>
          <p:cNvSpPr txBox="1">
            <a:spLocks noChangeArrowheads="1"/>
          </p:cNvSpPr>
          <p:nvPr/>
        </p:nvSpPr>
        <p:spPr>
          <a:xfrm>
            <a:off x="1403648" y="2996952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endParaRPr lang="fr-BE" altLang="fr-FR" sz="24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BA en Sciences humaines et sociales à Charleroi</a:t>
            </a:r>
          </a:p>
          <a:p>
            <a:pPr algn="l" eaLnBrk="1" hangingPunct="1"/>
            <a:endParaRPr lang="fr-FR" altLang="fr-FR" sz="16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F315D61-09F2-4926-827B-EEB93601F8AB}"/>
              </a:ext>
            </a:extLst>
          </p:cNvPr>
          <p:cNvSpPr txBox="1">
            <a:spLocks noChangeArrowheads="1"/>
          </p:cNvSpPr>
          <p:nvPr/>
        </p:nvSpPr>
        <p:spPr>
          <a:xfrm>
            <a:off x="2771800" y="3198735"/>
            <a:ext cx="7416800" cy="108012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Delphine LAFAILLE</a:t>
            </a:r>
          </a:p>
          <a:p>
            <a:pPr algn="l" eaLnBrk="1" hangingPunct="1"/>
            <a:r>
              <a:rPr lang="fr-BE" altLang="fr-FR" sz="2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</a:t>
            </a:r>
            <a:r>
              <a:rPr lang="fr-BE" sz="2800" b="1" dirty="0" err="1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CampusUCharleroi</a:t>
            </a:r>
            <a:endParaRPr lang="fr-BE" sz="28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800" b="1" dirty="0" err="1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Zenobe</a:t>
            </a:r>
            <a:r>
              <a:rPr lang="fr-BE" altLang="fr-FR" sz="2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 Gramme,</a:t>
            </a:r>
            <a:br>
              <a:rPr lang="fr-BE" sz="2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r>
              <a:rPr lang="fr-BE" sz="2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Boulevard Solvay, 31, 6000 Charleroi </a:t>
            </a:r>
          </a:p>
          <a:p>
            <a:pPr algn="l" eaLnBrk="1" hangingPunct="1"/>
            <a:r>
              <a:rPr lang="fr-BE" sz="2800" b="1" dirty="0">
                <a:solidFill>
                  <a:srgbClr val="0000FF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5" tooltip="mailto:secretariat.ulb.umons@umons.ac.b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secretariat.ulb.umons@umons.ac.be</a:t>
            </a:r>
            <a:endParaRPr lang="fr-BE" altLang="fr-FR" sz="2800" b="1" dirty="0">
              <a:solidFill>
                <a:srgbClr val="0000FF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262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690720" y="2708354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20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MA en Sciences du travail à </a:t>
            </a:r>
            <a:r>
              <a:rPr lang="fr-BE" altLang="fr-FR" sz="20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Bruxelles</a:t>
            </a:r>
            <a:endParaRPr lang="fr-BE" altLang="fr-FR" sz="20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endParaRPr lang="fr-FR" altLang="fr-FR" sz="16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A5177C-514B-4A2C-B7A9-4960C14FA968}"/>
              </a:ext>
            </a:extLst>
          </p:cNvPr>
          <p:cNvSpPr txBox="1">
            <a:spLocks noChangeArrowheads="1"/>
          </p:cNvSpPr>
          <p:nvPr/>
        </p:nvSpPr>
        <p:spPr>
          <a:xfrm>
            <a:off x="3347864" y="407288"/>
            <a:ext cx="7388839" cy="1090109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Hendrika DI VINCENZO</a:t>
            </a: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H3.232</a:t>
            </a: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3"/>
              </a:rPr>
              <a:t>hendrika.di.vincenzo@ulb.be</a:t>
            </a:r>
            <a:endParaRPr lang="fr-FR" altLang="fr-FR" sz="2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43D763-744E-45A9-9474-9A0F05C05D7C}"/>
              </a:ext>
            </a:extLst>
          </p:cNvPr>
          <p:cNvSpPr txBox="1">
            <a:spLocks noChangeArrowheads="1"/>
          </p:cNvSpPr>
          <p:nvPr/>
        </p:nvSpPr>
        <p:spPr>
          <a:xfrm>
            <a:off x="1690720" y="4509968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20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MA en Sciences du </a:t>
            </a:r>
            <a:r>
              <a:rPr lang="fr-BE" altLang="fr-FR" sz="20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travail </a:t>
            </a:r>
            <a:r>
              <a:rPr lang="fr-BE" altLang="fr-FR" sz="20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à Charleroi</a:t>
            </a:r>
          </a:p>
          <a:p>
            <a:pPr algn="l" eaLnBrk="1" hangingPunct="1"/>
            <a:endParaRPr lang="fr-FR" altLang="fr-FR" sz="16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F315D61-09F2-4926-827B-EEB93601F8AB}"/>
              </a:ext>
            </a:extLst>
          </p:cNvPr>
          <p:cNvSpPr txBox="1">
            <a:spLocks noChangeArrowheads="1"/>
          </p:cNvSpPr>
          <p:nvPr/>
        </p:nvSpPr>
        <p:spPr>
          <a:xfrm>
            <a:off x="3318638" y="4001348"/>
            <a:ext cx="7416800" cy="108012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Delphine DEFOSSE</a:t>
            </a: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</a:t>
            </a:r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A6K, Square des martyrs 65b</a:t>
            </a:r>
          </a:p>
          <a:p>
            <a:pPr algn="l" eaLnBrk="1" hangingPunct="1"/>
            <a:r>
              <a:rPr lang="fr-BE" altLang="fr-FR" sz="18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6000 Charleroi</a:t>
            </a: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4"/>
              </a:rPr>
              <a:t>delphine.defosse@ulb.be</a:t>
            </a:r>
            <a:endParaRPr lang="fr-FR" altLang="fr-FR" sz="2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0F4299B-C10B-48FA-8248-C582AC25FE1F}"/>
              </a:ext>
            </a:extLst>
          </p:cNvPr>
          <p:cNvSpPr txBox="1">
            <a:spLocks noChangeArrowheads="1"/>
          </p:cNvSpPr>
          <p:nvPr/>
        </p:nvSpPr>
        <p:spPr>
          <a:xfrm>
            <a:off x="1690720" y="485056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r>
              <a:rPr lang="fr-BE" altLang="fr-FR" sz="20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Secrétariat MA Sociologie,  Anthropologie, GRH, Sciences population et du développement</a:t>
            </a:r>
          </a:p>
          <a:p>
            <a:pPr algn="l" eaLnBrk="1" hangingPunct="1"/>
            <a:endParaRPr lang="fr-FR" altLang="fr-FR" sz="16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BAC0D0A-625C-4BF6-B96D-96B2247C66BA}"/>
              </a:ext>
            </a:extLst>
          </p:cNvPr>
          <p:cNvSpPr txBox="1">
            <a:spLocks noChangeArrowheads="1"/>
          </p:cNvSpPr>
          <p:nvPr/>
        </p:nvSpPr>
        <p:spPr>
          <a:xfrm>
            <a:off x="3318638" y="2168294"/>
            <a:ext cx="7416800" cy="108012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l" eaLnBrk="1" hangingPunct="1"/>
            <a:b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</a:br>
            <a:endParaRPr lang="fr-BE" altLang="fr-FR" sz="18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Fabienne HOEBEECK</a:t>
            </a: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Bureau : H3.230</a:t>
            </a:r>
          </a:p>
          <a:p>
            <a:pPr algn="l" eaLnBrk="1" hangingPunct="1"/>
            <a:r>
              <a:rPr lang="fr-BE" altLang="fr-FR" sz="2400" b="1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  <a:hlinkClick r:id="rId5"/>
              </a:rPr>
              <a:t>fabienne.hoebeeck@ulb.be</a:t>
            </a:r>
            <a:endParaRPr lang="fr-FR" altLang="fr-FR" sz="2400" b="1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655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B3AD33E-45CD-F0DC-F54A-297455DE8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0648" y="30325"/>
            <a:ext cx="12584596" cy="6912768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31895342-29F3-4C88-9A6F-815CFE66A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3976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E9F3F2-8313-43D7-9C29-CA4691DB92F5}"/>
              </a:ext>
            </a:extLst>
          </p:cNvPr>
          <p:cNvSpPr txBox="1"/>
          <p:nvPr/>
        </p:nvSpPr>
        <p:spPr>
          <a:xfrm>
            <a:off x="2699792" y="1988840"/>
            <a:ext cx="53285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BAP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Bureau d’appui pédagogique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5ABD66-E585-4364-8086-1749FCA46B31}"/>
              </a:ext>
            </a:extLst>
          </p:cNvPr>
          <p:cNvSpPr txBox="1"/>
          <p:nvPr/>
        </p:nvSpPr>
        <p:spPr>
          <a:xfrm>
            <a:off x="2663280" y="3448903"/>
            <a:ext cx="6480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>
                <a:solidFill>
                  <a:schemeClr val="tx1"/>
                </a:solidFill>
                <a:latin typeface="Gill Sans MT" panose="020B0502020104020203" pitchFamily="34" charset="0"/>
              </a:rPr>
              <a:t>Antoine DARATOS</a:t>
            </a:r>
            <a:br>
              <a:rPr lang="fr-BE" sz="3200" b="1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fr-BE" sz="3200" dirty="0">
                <a:solidFill>
                  <a:schemeClr val="tx1"/>
                </a:solidFill>
                <a:latin typeface="Gill Sans MT" panose="020B0502020104020203" pitchFamily="34" charset="0"/>
              </a:rPr>
              <a:t>Responsable du BAP PHISOC</a:t>
            </a:r>
            <a:br>
              <a:rPr lang="fr-BE" sz="32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fr-BE" sz="32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fr-BE" sz="24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Image 6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2D268DD2-3EDC-4DDF-AEB6-35284F491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094253"/>
            <a:ext cx="1787840" cy="770312"/>
          </a:xfrm>
          <a:prstGeom prst="rect">
            <a:avLst/>
          </a:prstGeom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62F71256-62D1-45F4-8FA4-47EC512B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4">
            <a:extLst>
              <a:ext uri="{FF2B5EF4-FFF2-40B4-BE49-F238E27FC236}">
                <a16:creationId xmlns:a16="http://schemas.microsoft.com/office/drawing/2014/main" id="{94EAA836-051C-44D0-A104-2ACA58B19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8640"/>
            <a:ext cx="1315995" cy="92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452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3FE580-A1F6-406E-94CA-0B2CAD9D9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764704"/>
            <a:ext cx="7025332" cy="3816424"/>
          </a:xfrm>
        </p:spPr>
        <p:txBody>
          <a:bodyPr>
            <a:normAutofit fontScale="25000" lnSpcReduction="20000"/>
          </a:bodyPr>
          <a:lstStyle/>
          <a:p>
            <a:pPr marL="0" indent="0">
              <a:defRPr/>
            </a:pPr>
            <a:endParaRPr lang="fr-BE" sz="2400" b="1" dirty="0">
              <a:latin typeface="Gill Sans MT" panose="020B0502020104020203" pitchFamily="34" charset="0"/>
            </a:endParaRPr>
          </a:p>
          <a:p>
            <a:pPr marL="0" indent="0">
              <a:defRPr/>
            </a:pPr>
            <a:r>
              <a:rPr lang="fr-BE" sz="9600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Structure d’accompagnement aux apprentissages</a:t>
            </a:r>
          </a:p>
          <a:p>
            <a:pPr marL="0" indent="0">
              <a:defRPr/>
            </a:pPr>
            <a:r>
              <a:rPr lang="fr-BE" sz="9600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et aux enseignements</a:t>
            </a:r>
            <a:br>
              <a:rPr lang="fr-BE" sz="9600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</a:br>
            <a:r>
              <a:rPr lang="fr-BE" sz="9600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</a:p>
          <a:p>
            <a:pPr marL="0" indent="0">
              <a:defRPr/>
            </a:pPr>
            <a:r>
              <a:rPr lang="fr-BE" sz="128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Destiné à tous les étudiants de bacheliers et de masters</a:t>
            </a:r>
            <a:br>
              <a:rPr lang="fr-BE" sz="9600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</a:br>
            <a:endParaRPr lang="fr-BE" sz="9600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  <a:p>
            <a:pPr marL="0" indent="0">
              <a:defRPr/>
            </a:pPr>
            <a:r>
              <a:rPr lang="fr-BE" sz="9600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Activités tout au long de l’année </a:t>
            </a:r>
          </a:p>
          <a:p>
            <a:pPr marL="0" indent="0">
              <a:defRPr/>
            </a:pPr>
            <a:endParaRPr lang="fr-BE" sz="4500" dirty="0">
              <a:latin typeface="Gill Sans MT" panose="020B0502020104020203" pitchFamily="34" charset="0"/>
            </a:endParaRPr>
          </a:p>
          <a:p>
            <a:pPr marL="0" indent="0">
              <a:defRPr/>
            </a:pPr>
            <a:r>
              <a:rPr lang="fr-BE" sz="4500" b="1" dirty="0">
                <a:latin typeface="Gill Sans MT" panose="020B0502020104020203" pitchFamily="34" charset="0"/>
              </a:rPr>
              <a:t>         </a:t>
            </a:r>
          </a:p>
          <a:p>
            <a:pPr marL="0" indent="0">
              <a:defRPr/>
            </a:pPr>
            <a:r>
              <a:rPr lang="fr-BE" sz="9600" b="1" dirty="0">
                <a:latin typeface="Gill Sans MT" panose="020B0502020104020203" pitchFamily="34" charset="0"/>
              </a:rPr>
              <a:t>OÙ NOUS TROUVER ?  </a:t>
            </a:r>
          </a:p>
          <a:p>
            <a:pPr marL="0" indent="0">
              <a:defRPr/>
            </a:pPr>
            <a:r>
              <a:rPr lang="fr-BE" sz="9600" b="1" dirty="0">
                <a:latin typeface="Gill Sans MT" panose="020B0502020104020203" pitchFamily="34" charset="0"/>
              </a:rPr>
              <a:t>Local H3 238 </a:t>
            </a:r>
            <a:r>
              <a:rPr lang="fr-BE" sz="9600" dirty="0">
                <a:latin typeface="Gill Sans MT" panose="020B0502020104020203" pitchFamily="34" charset="0"/>
              </a:rPr>
              <a:t>(bât. H, niveau 3, local 238)</a:t>
            </a:r>
          </a:p>
          <a:p>
            <a:pPr marL="0" indent="0">
              <a:defRPr/>
            </a:pPr>
            <a:endParaRPr lang="fr-BE" sz="9600" b="1" dirty="0">
              <a:latin typeface="Gill Sans MT" panose="020B0502020104020203" pitchFamily="34" charset="0"/>
            </a:endParaRPr>
          </a:p>
          <a:p>
            <a:pPr marL="0" indent="0">
              <a:defRPr/>
            </a:pPr>
            <a:r>
              <a:rPr lang="fr-BE" sz="9600" b="1" dirty="0">
                <a:latin typeface="Gill Sans MT" panose="020B0502020104020203" pitchFamily="34" charset="0"/>
              </a:rPr>
              <a:t>CONTACT :  </a:t>
            </a:r>
            <a:br>
              <a:rPr lang="fr-BE" sz="9600" b="1" dirty="0">
                <a:latin typeface="Gill Sans MT" panose="020B0502020104020203" pitchFamily="34" charset="0"/>
              </a:rPr>
            </a:br>
            <a:r>
              <a:rPr lang="fr-BE" sz="9600" dirty="0">
                <a:solidFill>
                  <a:srgbClr val="008FC2"/>
                </a:solidFill>
                <a:latin typeface="Gill Sans MT" panose="020B0502020104020203" pitchFamily="34" charset="0"/>
                <a:hlinkClick r:id="rId2"/>
              </a:rPr>
              <a:t>bap.phisoc@ulb.be</a:t>
            </a:r>
          </a:p>
          <a:p>
            <a:pPr marL="0" indent="0">
              <a:defRPr/>
            </a:pPr>
            <a:r>
              <a:rPr lang="fr-BE" sz="9600" dirty="0">
                <a:solidFill>
                  <a:srgbClr val="008FC2"/>
                </a:solidFill>
                <a:latin typeface="Gill Sans MT" panose="020B0502020104020203" pitchFamily="34" charset="0"/>
                <a:hlinkClick r:id="rId2"/>
              </a:rPr>
              <a:t>s</a:t>
            </a:r>
            <a:r>
              <a:rPr lang="fr-BE" sz="9600" dirty="0">
                <a:solidFill>
                  <a:srgbClr val="008FC2"/>
                </a:solidFill>
                <a:latin typeface="Gill Sans MT" panose="020B0502020104020203" pitchFamily="34" charset="0"/>
                <a:hlinkClick r:id="rId3"/>
              </a:rPr>
              <a:t>aa.phisoc@ulb.be</a:t>
            </a:r>
            <a:r>
              <a:rPr lang="fr-BE" sz="9600" dirty="0">
                <a:solidFill>
                  <a:srgbClr val="008FC2"/>
                </a:solidFill>
                <a:latin typeface="Gill Sans MT" panose="020B0502020104020203" pitchFamily="34" charset="0"/>
              </a:rPr>
              <a:t> </a:t>
            </a:r>
          </a:p>
          <a:p>
            <a:pPr marL="0" indent="0">
              <a:defRPr/>
            </a:pPr>
            <a:r>
              <a:rPr lang="fr-BE" sz="9600" dirty="0">
                <a:solidFill>
                  <a:srgbClr val="008FC2"/>
                </a:solidFill>
                <a:latin typeface="Gill Sans MT" panose="020B0502020104020203" pitchFamily="34" charset="0"/>
              </a:rPr>
              <a:t> </a:t>
            </a:r>
          </a:p>
          <a:p>
            <a:pPr marL="0" indent="0">
              <a:defRPr/>
            </a:pPr>
            <a:endParaRPr lang="fr-BE" sz="6400" dirty="0">
              <a:solidFill>
                <a:srgbClr val="008FC2"/>
              </a:solidFill>
              <a:latin typeface="MetaPro-Norm" panose="020B0504030101020102" pitchFamily="34" charset="0"/>
            </a:endParaRPr>
          </a:p>
          <a:p>
            <a:pPr marL="0" indent="0">
              <a:defRPr/>
            </a:pPr>
            <a:endParaRPr lang="fr-BE" sz="3800" dirty="0">
              <a:solidFill>
                <a:srgbClr val="008FC2"/>
              </a:solidFill>
              <a:latin typeface="MetaPro-Norm" panose="020B0504030101020102" pitchFamily="34" charset="0"/>
            </a:endParaRPr>
          </a:p>
          <a:p>
            <a:pPr marL="0" indent="0">
              <a:defRPr/>
            </a:pPr>
            <a:endParaRPr lang="fr-BE" sz="7200" dirty="0">
              <a:solidFill>
                <a:schemeClr val="bg2">
                  <a:lumMod val="10000"/>
                </a:schemeClr>
              </a:solidFill>
              <a:latin typeface="MetaPro-Norm" panose="020B0504030101020102" pitchFamily="34" charset="0"/>
            </a:endParaRPr>
          </a:p>
        </p:txBody>
      </p:sp>
      <p:pic>
        <p:nvPicPr>
          <p:cNvPr id="20487" name="Image 9">
            <a:extLst>
              <a:ext uri="{FF2B5EF4-FFF2-40B4-BE49-F238E27FC236}">
                <a16:creationId xmlns:a16="http://schemas.microsoft.com/office/drawing/2014/main" id="{576F037C-FE39-4726-B490-87013349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019786-B6FE-498D-9779-F61E2CD6C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3" r="6989"/>
          <a:stretch/>
        </p:blipFill>
        <p:spPr>
          <a:xfrm>
            <a:off x="129421" y="4317412"/>
            <a:ext cx="1056054" cy="1557287"/>
          </a:xfrm>
          <a:prstGeom prst="rect">
            <a:avLst/>
          </a:prstGeom>
        </p:spPr>
      </p:pic>
      <p:pic>
        <p:nvPicPr>
          <p:cNvPr id="2" name="Image 1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294FAF08-CAAD-89C4-8780-D6925093C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45224"/>
            <a:ext cx="1787840" cy="7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65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4E3F6B-61CA-469F-BB3E-A93C8F9F6D0B}"/>
              </a:ext>
            </a:extLst>
          </p:cNvPr>
          <p:cNvSpPr txBox="1"/>
          <p:nvPr/>
        </p:nvSpPr>
        <p:spPr>
          <a:xfrm>
            <a:off x="1907704" y="980728"/>
            <a:ext cx="53285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BEPSS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Bureau étudiant de la Faculté de Philosophie et Sciences sociales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95A4BC1F-9D1C-4E35-A9B0-618258DF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74" y="-99392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61F1D8-42D0-49D1-9E2E-0D217221A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97152"/>
            <a:ext cx="1628800" cy="1628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2FA6BC-B9A5-48D6-9701-9CE9D8AC3DA7}"/>
              </a:ext>
            </a:extLst>
          </p:cNvPr>
          <p:cNvSpPr txBox="1"/>
          <p:nvPr/>
        </p:nvSpPr>
        <p:spPr>
          <a:xfrm>
            <a:off x="2349283" y="2687619"/>
            <a:ext cx="687727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Manon BERETTI, Présidente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Nicolas FOURNY, vice-Président académique </a:t>
            </a:r>
            <a:b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fr-BE" sz="2400" b="1" dirty="0">
                <a:solidFill>
                  <a:srgbClr val="0000FF"/>
                </a:solidFill>
                <a:latin typeface="Gill Sans MT" panose="020B0502020104020203" pitchFamily="34" charset="0"/>
              </a:rPr>
              <a:t>Bureau H.1.145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  <a:hlinkClick r:id="rId4"/>
              </a:rPr>
              <a:t>bepss.ulb@gmail.com</a:t>
            </a:r>
            <a:endParaRPr lang="fr-BE" sz="24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2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Instagram : </a:t>
            </a:r>
            <a:r>
              <a:rPr lang="fr-BE" sz="28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bepss.ulb</a:t>
            </a:r>
            <a:endParaRPr lang="fr-BE" sz="36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2400" b="1" dirty="0">
                <a:solidFill>
                  <a:srgbClr val="0000FF"/>
                </a:solidFill>
                <a:latin typeface="Gill Sans MT" panose="020B0502020104020203" pitchFamily="34" charset="0"/>
              </a:rPr>
              <a:t>Facebook : https://www.facebook.com/bepss.ulb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BBEFFA-FD55-9F2C-B5D3-EB1A8DF9C232}"/>
              </a:ext>
            </a:extLst>
          </p:cNvPr>
          <p:cNvSpPr txBox="1"/>
          <p:nvPr/>
        </p:nvSpPr>
        <p:spPr>
          <a:xfrm>
            <a:off x="3419872" y="562561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EVENEMENT de rentrée </a:t>
            </a:r>
            <a:r>
              <a:rPr lang="fr-BE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fr-BE" kern="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fr-BE" sz="18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ally</a:t>
            </a:r>
            <a:r>
              <a:rPr lang="fr-BE" sz="18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photo le vendredi 13 septembre à partir de 15h30. </a:t>
            </a:r>
            <a:br>
              <a:rPr lang="fr-BE" sz="18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BE" sz="18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 sur nos réseaux !</a:t>
            </a:r>
            <a:endParaRPr lang="fr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184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0656D482-0C89-947F-58E7-856A85C3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74" y="-99392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5415DA-0393-A8F7-7D50-D042C05C5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697" y="188640"/>
            <a:ext cx="4584543" cy="6484502"/>
          </a:xfrm>
          <a:prstGeom prst="rect">
            <a:avLst/>
          </a:prstGeom>
        </p:spPr>
      </p:pic>
      <p:pic>
        <p:nvPicPr>
          <p:cNvPr id="9" name="Image 8" descr="Une image contenant motif, pixel, point&#10;&#10;Description générée automatiquement">
            <a:extLst>
              <a:ext uri="{FF2B5EF4-FFF2-40B4-BE49-F238E27FC236}">
                <a16:creationId xmlns:a16="http://schemas.microsoft.com/office/drawing/2014/main" id="{12330329-BFED-8097-834E-BCA5A6B0E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161136"/>
            <a:ext cx="1551112" cy="15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951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otif, point, pixel&#10;&#10;Description générée automatiquement">
            <a:extLst>
              <a:ext uri="{FF2B5EF4-FFF2-40B4-BE49-F238E27FC236}">
                <a16:creationId xmlns:a16="http://schemas.microsoft.com/office/drawing/2014/main" id="{38A45DDD-E93A-87B5-FCCC-02D6D6EEB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98" y="4509120"/>
            <a:ext cx="1608460" cy="15980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BD85B9-3630-B38E-1F0F-F859F9B2759C}"/>
              </a:ext>
            </a:extLst>
          </p:cNvPr>
          <p:cNvSpPr txBox="1"/>
          <p:nvPr/>
        </p:nvSpPr>
        <p:spPr>
          <a:xfrm>
            <a:off x="6264188" y="346962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80808"/>
                </a:solidFill>
              </a:rPr>
              <a:t>Inscris-toi ici pour la soirée parrainage &amp; marrainage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D55415-004A-607B-66FA-963347FC7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33" y="197712"/>
            <a:ext cx="4556040" cy="6471647"/>
          </a:xfrm>
          <a:prstGeom prst="rect">
            <a:avLst/>
          </a:prstGeom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E5066F10-1C15-A973-83B2-BBD05F9A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74" y="-99392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6258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4E3F6B-61CA-469F-BB3E-A93C8F9F6D0B}"/>
              </a:ext>
            </a:extLst>
          </p:cNvPr>
          <p:cNvSpPr txBox="1"/>
          <p:nvPr/>
        </p:nvSpPr>
        <p:spPr>
          <a:xfrm>
            <a:off x="1763688" y="404664"/>
            <a:ext cx="53285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CPS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Cercle des étudiant.es en Philosophie et Sciences sociales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95A4BC1F-9D1C-4E35-A9B0-618258DF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2FA6BC-B9A5-48D6-9701-9CE9D8AC3DA7}"/>
              </a:ext>
            </a:extLst>
          </p:cNvPr>
          <p:cNvSpPr txBox="1"/>
          <p:nvPr/>
        </p:nvSpPr>
        <p:spPr>
          <a:xfrm>
            <a:off x="2409676" y="2137767"/>
            <a:ext cx="6480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Tara GUERIAU--LOUNAS, Présidente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Pauline CHARELS, vice-Présidente interne</a:t>
            </a:r>
            <a:b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fr-BE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fr-BE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Instagram : </a:t>
            </a:r>
            <a:r>
              <a:rPr lang="fr-BE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insta_cps</a:t>
            </a:r>
            <a:r>
              <a:rPr lang="fr-BE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 </a:t>
            </a:r>
            <a:endParaRPr lang="fr-BE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fr-BE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Facebook : </a:t>
            </a:r>
            <a:r>
              <a:rPr lang="fr-BE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Cercle des Etudiants en Philosophie et Sciences Sociales - CPS </a:t>
            </a:r>
            <a:endParaRPr lang="fr-BE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Email : </a:t>
            </a:r>
            <a:r>
              <a:rPr lang="fr-BE" sz="2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cpsulb@gmail.com</a:t>
            </a:r>
            <a:endParaRPr lang="fr-BE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fr-BE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 4" descr="Une image contenant texte, triangle, Graphique, Police&#10;&#10;Description générée automatiquement">
            <a:extLst>
              <a:ext uri="{FF2B5EF4-FFF2-40B4-BE49-F238E27FC236}">
                <a16:creationId xmlns:a16="http://schemas.microsoft.com/office/drawing/2014/main" id="{8F16B26E-96F8-8B45-F930-5219B378C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53136"/>
            <a:ext cx="2028735" cy="17571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42007B2-3739-3129-EAF1-BA8903D94F70}"/>
              </a:ext>
            </a:extLst>
          </p:cNvPr>
          <p:cNvSpPr txBox="1"/>
          <p:nvPr/>
        </p:nvSpPr>
        <p:spPr>
          <a:xfrm>
            <a:off x="3275856" y="5229200"/>
            <a:ext cx="5328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chemeClr val="tx1"/>
                </a:solidFill>
                <a:latin typeface="Gill Sans MT" panose="020B0502020104020203" pitchFamily="34" charset="0"/>
              </a:rPr>
              <a:t>Apéros </a:t>
            </a:r>
            <a:r>
              <a:rPr lang="fr-BE" sz="2400" dirty="0" err="1">
                <a:solidFill>
                  <a:schemeClr val="tx1"/>
                </a:solidFill>
                <a:latin typeface="Gill Sans MT" panose="020B0502020104020203" pitchFamily="34" charset="0"/>
              </a:rPr>
              <a:t>ULBains</a:t>
            </a:r>
            <a:r>
              <a:rPr lang="fr-BE" sz="2400" dirty="0">
                <a:solidFill>
                  <a:schemeClr val="tx1"/>
                </a:solidFill>
                <a:latin typeface="Gill Sans MT" panose="020B0502020104020203" pitchFamily="34" charset="0"/>
              </a:rPr>
              <a:t> – Mercredi 18/09/24 de 12h à 22h – Plaine du K</a:t>
            </a:r>
          </a:p>
        </p:txBody>
      </p:sp>
    </p:spTree>
    <p:extLst>
      <p:ext uri="{BB962C8B-B14F-4D97-AF65-F5344CB8AC3E}">
        <p14:creationId xmlns:p14="http://schemas.microsoft.com/office/powerpoint/2010/main" val="11363160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56DD5E3D-578B-6982-A0A8-4DBCDF0E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texte, plage, palmier, affiche&#10;&#10;Description générée automatiquement">
            <a:extLst>
              <a:ext uri="{FF2B5EF4-FFF2-40B4-BE49-F238E27FC236}">
                <a16:creationId xmlns:a16="http://schemas.microsoft.com/office/drawing/2014/main" id="{CCB37220-981E-F2A8-BFE4-D55DEAB25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8640"/>
            <a:ext cx="4359062" cy="6165304"/>
          </a:xfrm>
          <a:prstGeom prst="rect">
            <a:avLst/>
          </a:prstGeom>
        </p:spPr>
      </p:pic>
      <p:pic>
        <p:nvPicPr>
          <p:cNvPr id="5" name="Image 4" descr="Une image contenant texte, triangle, Graphique, Police&#10;&#10;Description générée automatiquement">
            <a:extLst>
              <a:ext uri="{FF2B5EF4-FFF2-40B4-BE49-F238E27FC236}">
                <a16:creationId xmlns:a16="http://schemas.microsoft.com/office/drawing/2014/main" id="{E0AF6AAB-2335-76E4-CBEE-5723BA88B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96750"/>
            <a:ext cx="2028735" cy="17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4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4E3F6B-61CA-469F-BB3E-A93C8F9F6D0B}"/>
              </a:ext>
            </a:extLst>
          </p:cNvPr>
          <p:cNvSpPr txBox="1"/>
          <p:nvPr/>
        </p:nvSpPr>
        <p:spPr>
          <a:xfrm>
            <a:off x="2169597" y="1340768"/>
            <a:ext cx="53285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CPL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Cercle de Philosophie et Lettres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95A4BC1F-9D1C-4E35-A9B0-618258DF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2FA6BC-B9A5-48D6-9701-9CE9D8AC3DA7}"/>
              </a:ext>
            </a:extLst>
          </p:cNvPr>
          <p:cNvSpPr txBox="1"/>
          <p:nvPr/>
        </p:nvSpPr>
        <p:spPr>
          <a:xfrm>
            <a:off x="2169597" y="2996952"/>
            <a:ext cx="67948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Basile MOINIL, Présidente</a:t>
            </a:r>
            <a:b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fr-BE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Luci</a:t>
            </a:r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CRÉTEUR, vice-Présidente interne</a:t>
            </a:r>
          </a:p>
          <a:p>
            <a:pPr lvl="0">
              <a:buSzPts val="1000"/>
              <a:tabLst>
                <a:tab pos="457200" algn="l"/>
              </a:tabLst>
            </a:pPr>
            <a:endParaRPr lang="fr-BE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fr-B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Instagram : </a:t>
            </a:r>
            <a:r>
              <a:rPr lang="fr-BE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cpl_ulb</a:t>
            </a:r>
            <a:endParaRPr lang="fr-BE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fr-BE" sz="2400" dirty="0">
                <a:solidFill>
                  <a:schemeClr val="tx1"/>
                </a:solidFill>
                <a:latin typeface="Calibri" panose="020F0502020204030204" pitchFamily="34" charset="0"/>
              </a:rPr>
              <a:t>Facebook : Cercle de Philosophie et Lettres - ULB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fr-BE" sz="2400" dirty="0">
                <a:solidFill>
                  <a:schemeClr val="tx1"/>
                </a:solidFill>
                <a:latin typeface="Calibri" panose="020F0502020204030204" pitchFamily="34" charset="0"/>
              </a:rPr>
              <a:t>Instagram : </a:t>
            </a:r>
            <a:r>
              <a:rPr lang="fr-BE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cplulb</a:t>
            </a:r>
            <a:endParaRPr lang="fr-BE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fr-BE" sz="2400" dirty="0">
                <a:solidFill>
                  <a:schemeClr val="tx1"/>
                </a:solidFill>
                <a:latin typeface="Calibri" panose="020F0502020204030204" pitchFamily="34" charset="0"/>
              </a:rPr>
              <a:t>Site web : </a:t>
            </a:r>
            <a:r>
              <a:rPr lang="fr-BE" sz="2400" dirty="0">
                <a:solidFill>
                  <a:schemeClr val="tx1"/>
                </a:solidFill>
                <a:latin typeface="Calibri" panose="020F0502020204030204" pitchFamily="34" charset="0"/>
                <a:hlinkClick r:id="rId3" action="ppaction://hlinkfile"/>
              </a:rPr>
              <a:t>cercledephilosophieetlettres.weebly.com</a:t>
            </a:r>
            <a:endParaRPr lang="fr-BE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fr-BE" sz="2400" dirty="0">
                <a:solidFill>
                  <a:schemeClr val="tx1"/>
                </a:solidFill>
                <a:latin typeface="Calibri" panose="020F0502020204030204" pitchFamily="34" charset="0"/>
              </a:rPr>
              <a:t>E-mail : cpl@ace-ulb.be</a:t>
            </a:r>
          </a:p>
          <a:p>
            <a:pPr lvl="0">
              <a:buSzPts val="1000"/>
              <a:tabLst>
                <a:tab pos="457200" algn="l"/>
              </a:tabLst>
            </a:pPr>
            <a:endParaRPr lang="fr-BE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fr-BE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F4B2F3B-AA65-48DF-8952-C1826A699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819328"/>
            <a:ext cx="1872207" cy="16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861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ZoneTexte 1"/>
          <p:cNvSpPr/>
          <p:nvPr/>
        </p:nvSpPr>
        <p:spPr>
          <a:xfrm>
            <a:off x="1907640" y="980640"/>
            <a:ext cx="676836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49280">
              <a:lnSpc>
                <a:spcPct val="100000"/>
              </a:lnSpc>
            </a:pPr>
            <a:r>
              <a:rPr lang="fr-BE" sz="4400" b="1" strike="noStrike" spc="-1">
                <a:solidFill>
                  <a:srgbClr val="0070C0"/>
                </a:solidFill>
                <a:latin typeface="Gill Sans MT"/>
                <a:ea typeface="Microsoft YaHei"/>
              </a:rPr>
              <a:t>CHAA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</a:pPr>
            <a:r>
              <a:rPr lang="fr-BE" sz="2400" b="1" strike="noStrike" spc="-1">
                <a:solidFill>
                  <a:srgbClr val="0070C0"/>
                </a:solidFill>
                <a:latin typeface="Gill Sans MT"/>
                <a:ea typeface="Microsoft YaHei"/>
              </a:rPr>
              <a:t>Cercle d’Histoire de l’Art et d’Archéologie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Image 4"/>
          <p:cNvPicPr/>
          <p:nvPr/>
        </p:nvPicPr>
        <p:blipFill>
          <a:blip r:embed="rId2"/>
          <a:stretch/>
        </p:blipFill>
        <p:spPr>
          <a:xfrm>
            <a:off x="0" y="-65160"/>
            <a:ext cx="1186920" cy="4357440"/>
          </a:xfrm>
          <a:prstGeom prst="rect">
            <a:avLst/>
          </a:prstGeom>
          <a:ln w="0">
            <a:noFill/>
          </a:ln>
        </p:spPr>
      </p:pic>
      <p:sp>
        <p:nvSpPr>
          <p:cNvPr id="82" name="ZoneTexte 5"/>
          <p:cNvSpPr/>
          <p:nvPr/>
        </p:nvSpPr>
        <p:spPr>
          <a:xfrm>
            <a:off x="2663280" y="2709000"/>
            <a:ext cx="6480360" cy="292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49280">
              <a:lnSpc>
                <a:spcPct val="100000"/>
              </a:lnSpc>
            </a:pPr>
            <a:r>
              <a:rPr lang="fr-BE" sz="2400" b="1" strike="noStrike" spc="-1" dirty="0">
                <a:solidFill>
                  <a:schemeClr val="dk1"/>
                </a:solidFill>
                <a:latin typeface="Gill Sans MT"/>
                <a:ea typeface="Microsoft YaHei"/>
              </a:rPr>
              <a:t>Mathias VAN RANST, Président</a:t>
            </a:r>
            <a:br>
              <a:rPr sz="2400" dirty="0"/>
            </a:br>
            <a:r>
              <a:rPr lang="fr-BE" sz="2400" b="1" strike="noStrike" spc="-1" dirty="0">
                <a:solidFill>
                  <a:schemeClr val="dk1"/>
                </a:solidFill>
                <a:latin typeface="Gill Sans MT"/>
                <a:ea typeface="Microsoft YaHei"/>
              </a:rPr>
              <a:t>Luana GENIN, vice-Présidente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pos="45720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pos="457200" algn="l"/>
              </a:tabLst>
            </a:pPr>
            <a:r>
              <a:rPr lang="fr-BE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Local : UB1.169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pos="457200" algn="l"/>
              </a:tabLst>
            </a:pPr>
            <a:r>
              <a:rPr lang="fr-BE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Instagram </a:t>
            </a:r>
            <a:r>
              <a:rPr lang="fr-BE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r>
              <a:rPr lang="fr-BE" sz="2400" b="0" strike="noStrike" spc="-1" dirty="0" err="1">
                <a:solidFill>
                  <a:srgbClr val="0000FF"/>
                </a:solidFill>
                <a:latin typeface="Calibri"/>
                <a:ea typeface="Times New Roman"/>
              </a:rPr>
              <a:t>chaa_ulb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pos="457200" algn="l"/>
              </a:tabLst>
            </a:pPr>
            <a:r>
              <a:rPr lang="fr-BE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Facebook : </a:t>
            </a:r>
            <a:r>
              <a:rPr lang="fr-BE" sz="2000" b="0" strike="noStrike" spc="-1" dirty="0">
                <a:solidFill>
                  <a:srgbClr val="0000FF"/>
                </a:solidFill>
                <a:latin typeface="Calibri"/>
                <a:ea typeface="Microsoft YaHei"/>
              </a:rPr>
              <a:t>Cercle d'Histoire de l'Art et d'Archéologie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pos="457200" algn="l"/>
              </a:tabLst>
            </a:pPr>
            <a:r>
              <a:rPr lang="fr-BE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E-mail : </a:t>
            </a:r>
            <a:r>
              <a:rPr lang="fr-BE" sz="2000" b="0" u="sng" strike="noStrike" spc="-1" dirty="0">
                <a:solidFill>
                  <a:srgbClr val="0000FF"/>
                </a:solidFill>
                <a:uFillTx/>
                <a:latin typeface="Calibri"/>
                <a:ea typeface="Microsoft YaHei"/>
                <a:hlinkClick r:id="rId3"/>
              </a:rPr>
              <a:t>chaa.ulb@gmail.com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pos="457200" algn="l"/>
              </a:tabLst>
            </a:pPr>
            <a:r>
              <a:rPr lang="fr-BE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Site : </a:t>
            </a:r>
            <a:r>
              <a:rPr lang="fr-BE" sz="2000" b="0" u="sng" strike="noStrike" spc="-1" dirty="0">
                <a:solidFill>
                  <a:srgbClr val="0000FF"/>
                </a:solidFill>
                <a:uFillTx/>
                <a:latin typeface="Calibri"/>
                <a:ea typeface="Microsoft YaHei"/>
                <a:hlinkClick r:id="rId4"/>
              </a:rPr>
              <a:t>https://chaa1.odoo.com/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Image 82"/>
          <p:cNvPicPr/>
          <p:nvPr/>
        </p:nvPicPr>
        <p:blipFill>
          <a:blip r:embed="rId5"/>
          <a:stretch/>
        </p:blipFill>
        <p:spPr>
          <a:xfrm>
            <a:off x="438120" y="4680000"/>
            <a:ext cx="2106720" cy="1851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CEE150-DFAA-4B12-A314-AB4A0535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869160"/>
            <a:ext cx="2042098" cy="16241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4E3F6B-61CA-469F-BB3E-A93C8F9F6D0B}"/>
              </a:ext>
            </a:extLst>
          </p:cNvPr>
          <p:cNvSpPr txBox="1"/>
          <p:nvPr/>
        </p:nvSpPr>
        <p:spPr>
          <a:xfrm>
            <a:off x="1907704" y="980728"/>
            <a:ext cx="53285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 err="1">
                <a:solidFill>
                  <a:srgbClr val="0070C0"/>
                </a:solidFill>
                <a:latin typeface="Gill Sans MT" panose="020B0502020104020203" pitchFamily="34" charset="0"/>
              </a:rPr>
              <a:t>CdH</a:t>
            </a:r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Cercle des étudiants en Histoire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95A4BC1F-9D1C-4E35-A9B0-618258DF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55A54C4-3EE6-4F05-95EB-3E6E59F358DB}"/>
              </a:ext>
            </a:extLst>
          </p:cNvPr>
          <p:cNvSpPr txBox="1"/>
          <p:nvPr/>
        </p:nvSpPr>
        <p:spPr>
          <a:xfrm>
            <a:off x="2051720" y="2420888"/>
            <a:ext cx="64807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Héloise</a:t>
            </a:r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de </a:t>
            </a:r>
            <a:r>
              <a:rPr lang="fr-BE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Vinck</a:t>
            </a:r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, Présidente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Maxence Van Nuffel, vice-Président externe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Sabrina </a:t>
            </a:r>
            <a:r>
              <a:rPr lang="fr-BE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Genten</a:t>
            </a:r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, vice-Présidente interne</a:t>
            </a:r>
          </a:p>
          <a:p>
            <a:endParaRPr lang="fr-BE" sz="24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fr-FR" sz="2400" dirty="0">
                <a:solidFill>
                  <a:schemeClr val="tx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Facebook : </a:t>
            </a:r>
            <a:r>
              <a:rPr lang="fr-FR" sz="2400" dirty="0">
                <a:solidFill>
                  <a:schemeClr val="tx1"/>
                </a:solidFill>
                <a:latin typeface="Gill Sans MT" panose="020B0502020104020203" pitchFamily="34" charset="0"/>
                <a:cs typeface="Times New Roman" panose="02020603050405020304" pitchFamily="18" charset="0"/>
                <a:hlinkClick r:id="rId4"/>
              </a:rPr>
              <a:t>Cercle d’Histoire ULB</a:t>
            </a:r>
            <a:endParaRPr lang="fr-FR" sz="2400" dirty="0">
              <a:solidFill>
                <a:schemeClr val="tx1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2400" dirty="0">
                <a:solidFill>
                  <a:schemeClr val="tx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Instagram : </a:t>
            </a:r>
            <a:r>
              <a:rPr lang="fr-FR" sz="2400" dirty="0" err="1">
                <a:solidFill>
                  <a:schemeClr val="tx1"/>
                </a:solidFill>
                <a:latin typeface="Gill Sans MT" panose="020B0502020104020203" pitchFamily="34" charset="0"/>
                <a:cs typeface="Times New Roman" panose="02020603050405020304" pitchFamily="18" charset="0"/>
                <a:hlinkClick r:id="rId5"/>
              </a:rPr>
              <a:t>Cercle_histoire</a:t>
            </a:r>
            <a:endParaRPr lang="fr-FR" sz="2400" dirty="0">
              <a:solidFill>
                <a:schemeClr val="tx1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r>
              <a:rPr lang="fr-BE" sz="2400" dirty="0">
                <a:solidFill>
                  <a:schemeClr val="tx1"/>
                </a:solidFill>
                <a:latin typeface="Gill Sans MT" panose="020B0502020104020203" pitchFamily="34" charset="0"/>
              </a:rPr>
              <a:t>Web : </a:t>
            </a:r>
            <a:r>
              <a:rPr lang="fr-BE" sz="2400" dirty="0">
                <a:solidFill>
                  <a:schemeClr val="tx1"/>
                </a:solidFill>
                <a:latin typeface="Gill Sans MT" panose="020B0502020104020203" pitchFamily="34" charset="0"/>
                <a:hlinkClick r:id="rId6"/>
              </a:rPr>
              <a:t>cerclehistoire.be</a:t>
            </a:r>
            <a:endParaRPr lang="fr-BE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2400" dirty="0">
                <a:solidFill>
                  <a:schemeClr val="tx1"/>
                </a:solidFill>
                <a:latin typeface="Gill Sans MT" panose="020B0502020104020203" pitchFamily="34" charset="0"/>
              </a:rPr>
              <a:t>E-mail : </a:t>
            </a:r>
            <a:r>
              <a:rPr lang="fr-BE" sz="2400" dirty="0">
                <a:solidFill>
                  <a:srgbClr val="0000FF"/>
                </a:solidFill>
                <a:latin typeface="Gill Sans MT" panose="020B05020201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contact@cerclehistoire.be</a:t>
            </a:r>
            <a:endParaRPr lang="fr-BE" sz="2400" dirty="0">
              <a:solidFill>
                <a:srgbClr val="0000FF"/>
              </a:solidFill>
              <a:latin typeface="Gill Sans MT" panose="020B0502020104020203" pitchFamily="34" charset="0"/>
            </a:endParaRPr>
          </a:p>
          <a:p>
            <a:endParaRPr lang="fr-BE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86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1BBFA25C-FD9B-62F7-AA58-75379DFBA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58E0ACD-F9FD-E3FE-B98D-32327264C5DA}"/>
              </a:ext>
            </a:extLst>
          </p:cNvPr>
          <p:cNvSpPr txBox="1">
            <a:spLocks/>
          </p:cNvSpPr>
          <p:nvPr/>
        </p:nvSpPr>
        <p:spPr>
          <a:xfrm>
            <a:off x="971600" y="136699"/>
            <a:ext cx="9001000" cy="5812581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kern="0" dirty="0"/>
          </a:p>
          <a:p>
            <a:pPr marL="0" indent="0" algn="ctr"/>
            <a:endParaRPr lang="en-US" sz="40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  <a:p>
            <a:pPr marL="0" indent="0" algn="ctr"/>
            <a:r>
              <a:rPr lang="en-US" kern="0" dirty="0">
                <a:latin typeface="Gill Sans MT" panose="020B0502020104020203" pitchFamily="34" charset="0"/>
              </a:rPr>
              <a:t>GUIDE DE L’ETUDIANT.E en </a:t>
            </a:r>
            <a:r>
              <a:rPr lang="en-US" kern="0" dirty="0" err="1">
                <a:latin typeface="Gill Sans MT" panose="020B0502020104020203" pitchFamily="34" charset="0"/>
              </a:rPr>
              <a:t>ligne</a:t>
            </a:r>
            <a:endParaRPr lang="en-US" kern="0" dirty="0">
              <a:latin typeface="Gill Sans MT" panose="020B0502020104020203" pitchFamily="34" charset="0"/>
            </a:endParaRPr>
          </a:p>
          <a:p>
            <a:pPr marL="0" indent="0" algn="ctr"/>
            <a:r>
              <a:rPr lang="en-US" b="1" kern="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Code QR sur le sac </a:t>
            </a:r>
            <a:r>
              <a:rPr lang="en-US" b="1" kern="0" dirty="0" err="1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en</a:t>
            </a:r>
            <a:r>
              <a:rPr lang="en-US" b="1" kern="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toile</a:t>
            </a:r>
            <a:endParaRPr lang="en-US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  <a:p>
            <a:pPr algn="ctr"/>
            <a:endParaRPr lang="en-US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647330-9F69-F4AA-B54C-E82D526C4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43" y="3356992"/>
            <a:ext cx="666460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115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0876BB65-2B11-B164-D848-C2EA135E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C048A5-EF9D-5F7D-2D56-55C280984EA8}"/>
              </a:ext>
            </a:extLst>
          </p:cNvPr>
          <p:cNvSpPr txBox="1"/>
          <p:nvPr/>
        </p:nvSpPr>
        <p:spPr>
          <a:xfrm>
            <a:off x="1691680" y="1340768"/>
            <a:ext cx="53285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 err="1">
                <a:solidFill>
                  <a:srgbClr val="0070C0"/>
                </a:solidFill>
                <a:latin typeface="Gill Sans MT" panose="020B0502020104020203" pitchFamily="34" charset="0"/>
              </a:rPr>
              <a:t>CPhi</a:t>
            </a:r>
            <a:endParaRPr lang="fr-BE" sz="44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Cercle culturel de Philosophie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B58965-7C54-2291-3C54-70354F13CDA0}"/>
              </a:ext>
            </a:extLst>
          </p:cNvPr>
          <p:cNvSpPr txBox="1"/>
          <p:nvPr/>
        </p:nvSpPr>
        <p:spPr>
          <a:xfrm>
            <a:off x="2195736" y="2780928"/>
            <a:ext cx="82809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Sébastien GUSTIN, Président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Sandra RAMIC-PLEPELIC, vice-Présidente</a:t>
            </a:r>
          </a:p>
          <a:p>
            <a:endParaRPr lang="fr-BE" sz="24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Facebook : </a:t>
            </a:r>
            <a:r>
              <a:rPr lang="fr-BE" sz="1800" u="sng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hlinkClick r:id="rId3"/>
              </a:rPr>
              <a:t>https://www.facebook.com/cphi.ulb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Instagram : </a:t>
            </a:r>
            <a:r>
              <a:rPr lang="fr-BE" sz="1800" u="sng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hlinkClick r:id="rId4"/>
              </a:rPr>
              <a:t>https://www.instagram.com/cphi.ulb/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 dirty="0">
                <a:solidFill>
                  <a:srgbClr val="000000"/>
                </a:solidFill>
                <a:latin typeface="Aptos" panose="020B0004020202020204" pitchFamily="34" charset="0"/>
              </a:rPr>
              <a:t>E-mail : </a:t>
            </a:r>
            <a:r>
              <a:rPr lang="fr-B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c.philosophie@gmail.com</a:t>
            </a:r>
            <a:endParaRPr lang="fr-BE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r-BE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Image 5" descr="Une image contenant croquis, dessin, triangle, illustration&#10;&#10;Description générée automatiquement">
            <a:extLst>
              <a:ext uri="{FF2B5EF4-FFF2-40B4-BE49-F238E27FC236}">
                <a16:creationId xmlns:a16="http://schemas.microsoft.com/office/drawing/2014/main" id="{39B3455B-C469-F124-AC28-7F8337F84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168"/>
            <a:ext cx="2543746" cy="19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194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0876BB65-2B11-B164-D848-C2EA135E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C048A5-EF9D-5F7D-2D56-55C280984EA8}"/>
              </a:ext>
            </a:extLst>
          </p:cNvPr>
          <p:cNvSpPr txBox="1"/>
          <p:nvPr/>
        </p:nvSpPr>
        <p:spPr>
          <a:xfrm>
            <a:off x="1691679" y="1340768"/>
            <a:ext cx="697935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CESA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Cercle étudiant de sociologie et anthropologie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B58965-7C54-2291-3C54-70354F13CDA0}"/>
              </a:ext>
            </a:extLst>
          </p:cNvPr>
          <p:cNvSpPr txBox="1"/>
          <p:nvPr/>
        </p:nvSpPr>
        <p:spPr>
          <a:xfrm>
            <a:off x="2123728" y="2713291"/>
            <a:ext cx="68407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Nicolas PECHER, Président</a:t>
            </a:r>
          </a:p>
          <a:p>
            <a:endParaRPr lang="fr-BE" sz="24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Facebook : CESA ULB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Instagram : cesa.ulb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 dirty="0">
                <a:solidFill>
                  <a:srgbClr val="000000"/>
                </a:solidFill>
                <a:latin typeface="Aptos" panose="020B0004020202020204" pitchFamily="34" charset="0"/>
              </a:rPr>
              <a:t>E-mail</a:t>
            </a:r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: </a:t>
            </a:r>
            <a:r>
              <a:rPr lang="fr-B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ulb.cesa@gmail.com</a:t>
            </a:r>
            <a:endParaRPr lang="fr-BE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r-BE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B34731-95A8-0D3B-B353-B5D131D9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64054"/>
            <a:ext cx="2377755" cy="23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260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E4FB461-F4E1-1627-816C-7564FEA1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28588"/>
            <a:ext cx="7208838" cy="1428204"/>
          </a:xfrm>
        </p:spPr>
        <p:txBody>
          <a:bodyPr/>
          <a:lstStyle/>
          <a:p>
            <a:r>
              <a:rPr lang="en-US" sz="4000" b="1" dirty="0">
                <a:latin typeface="Gill Sans MT" panose="020B0502020104020203" pitchFamily="34" charset="0"/>
              </a:rPr>
              <a:t>SCHOLA ULB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fr-BE" sz="3000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Laetitia Tintinaglia </a:t>
            </a:r>
            <a:endParaRPr lang="en-US" sz="3000" dirty="0">
              <a:latin typeface="Gill Sans MT" panose="020B0502020104020203" pitchFamily="34" charset="0"/>
            </a:endParaRPr>
          </a:p>
        </p:txBody>
      </p:sp>
      <p:pic>
        <p:nvPicPr>
          <p:cNvPr id="3" name="Image 2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5FC7B726-E7A3-6A79-4724-E66BB96B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6" y="1700808"/>
            <a:ext cx="8578008" cy="4825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18263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9BCD177-6845-D2B7-420D-050014B6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2276872"/>
            <a:ext cx="727280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66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6000" b="1" kern="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Comptez sur nous</a:t>
            </a:r>
            <a:endParaRPr lang="fr-BE" altLang="fr-FR" sz="48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0454B50C-67B8-DEE5-AB8E-1ABA257D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5290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C5994F3B-97A8-45AD-8D93-871BE27D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475656" y="1052736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fr-BE" altLang="fr-FR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Elections représentants étudiants</a:t>
            </a:r>
          </a:p>
          <a:p>
            <a:endParaRPr lang="fr-BE" sz="1800" b="0" i="0" dirty="0">
              <a:effectLst/>
              <a:latin typeface="Gill Sans MT" panose="020B0502020104020203" pitchFamily="34" charset="0"/>
            </a:endParaRPr>
          </a:p>
          <a:p>
            <a:r>
              <a:rPr lang="fr-BE" sz="1800" dirty="0">
                <a:latin typeface="Gill Sans MT" panose="020B0502020104020203" pitchFamily="34" charset="0"/>
              </a:rPr>
              <a:t>Ils vous représenteront dans les instances de l’Université et en Faculté et pour cela ils auront besoin de votre vote.</a:t>
            </a:r>
          </a:p>
          <a:p>
            <a:endParaRPr lang="fr-BE" sz="2000" b="1" i="0" dirty="0">
              <a:effectLst/>
              <a:latin typeface="Gill Sans MT" panose="020B0502020104020203" pitchFamily="34" charset="0"/>
            </a:endParaRPr>
          </a:p>
          <a:p>
            <a:r>
              <a:rPr lang="fr-BE" sz="2000" dirty="0">
                <a:latin typeface="Gill Sans MT" panose="020B0502020104020203" pitchFamily="34" charset="0"/>
              </a:rPr>
              <a:t>Elections en décembre 2024 via </a:t>
            </a:r>
            <a:r>
              <a:rPr lang="fr-BE" sz="2000" b="0" i="0" dirty="0">
                <a:effectLst/>
                <a:latin typeface="Gill Sans MT" panose="020B0502020104020203" pitchFamily="34" charset="0"/>
              </a:rPr>
              <a:t>l’application </a:t>
            </a:r>
            <a:r>
              <a:rPr lang="fr-BE" sz="2000" b="0" i="0" dirty="0" err="1">
                <a:effectLst/>
                <a:latin typeface="Gill Sans MT" panose="020B0502020104020203" pitchFamily="34" charset="0"/>
              </a:rPr>
              <a:t>Belenios</a:t>
            </a:r>
            <a:endParaRPr lang="fr-BE" sz="4800" b="0" i="0" dirty="0">
              <a:effectLst/>
              <a:latin typeface="Gill Sans MT" panose="020B0502020104020203" pitchFamily="34" charset="0"/>
            </a:endParaRPr>
          </a:p>
          <a:p>
            <a:endParaRPr lang="fr-BE" sz="1800" b="0" i="0" dirty="0">
              <a:effectLst/>
              <a:latin typeface="Gill Sans MT" panose="020B0502020104020203" pitchFamily="34" charset="0"/>
            </a:endParaRPr>
          </a:p>
          <a:p>
            <a:r>
              <a:rPr lang="fr-BE" sz="3200" b="1" i="0" dirty="0">
                <a:effectLst/>
                <a:latin typeface="Gill Sans MT" panose="020B0502020104020203" pitchFamily="34" charset="0"/>
              </a:rPr>
              <a:t>Votre participation est importante !</a:t>
            </a:r>
            <a:endParaRPr lang="fr-BE" sz="6600" b="1" i="0" dirty="0">
              <a:effectLst/>
              <a:latin typeface="Gill Sans MT" panose="020B0502020104020203" pitchFamily="34" charset="0"/>
            </a:endParaRPr>
          </a:p>
          <a:p>
            <a:endParaRPr lang="fr-BE" sz="1800" b="0" i="0" u="sng" dirty="0">
              <a:solidFill>
                <a:srgbClr val="6888C9"/>
              </a:solidFill>
              <a:effectLst/>
              <a:latin typeface="Gill Sans MT" panose="020B0502020104020203" pitchFamily="34" charset="0"/>
              <a:hlinkClick r:id="rId3"/>
            </a:endParaRPr>
          </a:p>
          <a:p>
            <a:r>
              <a:rPr lang="fr-BE" sz="1800" b="0" i="0" u="sng" dirty="0">
                <a:solidFill>
                  <a:srgbClr val="6888C9"/>
                </a:solidFill>
                <a:effectLst/>
                <a:latin typeface="Gill Sans MT" panose="020B0502020104020203" pitchFamily="34" charset="0"/>
                <a:hlinkClick r:id="rId3"/>
              </a:rPr>
              <a:t>election.phisoc@ulb.be</a:t>
            </a:r>
            <a:endParaRPr lang="fr-BE" sz="1800" b="0" i="0" u="sng" dirty="0">
              <a:solidFill>
                <a:srgbClr val="6888C9"/>
              </a:solidFill>
              <a:effectLst/>
              <a:latin typeface="Gill Sans MT" panose="020B0502020104020203" pitchFamily="34" charset="0"/>
            </a:endParaRPr>
          </a:p>
          <a:p>
            <a:pPr algn="l"/>
            <a:endParaRPr lang="fr-BE" b="0" i="0" dirty="0">
              <a:effectLst/>
              <a:latin typeface="Gill Sans MT" panose="020B0502020104020203" pitchFamily="34" charset="0"/>
            </a:endParaRPr>
          </a:p>
          <a:p>
            <a:pPr eaLnBrk="1" hangingPunct="1"/>
            <a:r>
              <a:rPr lang="fr-FR" sz="2800" b="1" kern="1200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+ </a:t>
            </a:r>
            <a:r>
              <a:rPr lang="fr-BE" sz="2800" b="1" kern="1200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suite infos avis / email MON ULB</a:t>
            </a:r>
            <a:endParaRPr lang="en-US" sz="2800" b="1" kern="1200" dirty="0">
              <a:solidFill>
                <a:schemeClr val="tx1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  <a:p>
            <a:pPr eaLnBrk="1" hangingPunct="1"/>
            <a:endParaRPr lang="fr-FR" altLang="fr-FR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463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36205740-B412-2B0F-8EA7-8FCA9F7AC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CE0C76-BD01-DA8B-41C2-61668AABECB5}"/>
              </a:ext>
            </a:extLst>
          </p:cNvPr>
          <p:cNvSpPr txBox="1">
            <a:spLocks noChangeArrowheads="1"/>
          </p:cNvSpPr>
          <p:nvPr/>
        </p:nvSpPr>
        <p:spPr>
          <a:xfrm>
            <a:off x="1475656" y="764704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Qui sont les représentant.es étudiant.es cette année?</a:t>
            </a:r>
          </a:p>
          <a:p>
            <a:pPr eaLnBrk="1" hangingPunct="1"/>
            <a:endParaRPr lang="fr-FR" altLang="fr-FR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Image 4" descr="Une image contenant motif, carré, Rectangle, conception&#10;&#10;Description générée automatiquement">
            <a:extLst>
              <a:ext uri="{FF2B5EF4-FFF2-40B4-BE49-F238E27FC236}">
                <a16:creationId xmlns:a16="http://schemas.microsoft.com/office/drawing/2014/main" id="{6C1DA4D3-974A-9D22-8E9B-A73D1F83E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573016"/>
            <a:ext cx="2204864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916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>
            <a:extLst>
              <a:ext uri="{FF2B5EF4-FFF2-40B4-BE49-F238E27FC236}">
                <a16:creationId xmlns:a16="http://schemas.microsoft.com/office/drawing/2014/main" id="{006ED081-FA25-41FD-A2FC-ECB752DFF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1567935"/>
            <a:ext cx="72104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>
                <a:solidFill>
                  <a:srgbClr val="0070C0"/>
                </a:solidFill>
                <a:latin typeface="Gill Sans MT" panose="020B0502020104020203" pitchFamily="34" charset="0"/>
              </a:rPr>
              <a:t>Quelques références à retenir à l’ULB</a:t>
            </a:r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07C7A71C-9EAF-4C31-98C4-E924C2378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763" y="2852936"/>
            <a:ext cx="7869237" cy="32893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08013" indent="-6080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eaLnBrk="1" hangingPunct="1"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3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Le service social étudiants - </a:t>
            </a:r>
            <a:r>
              <a:rPr lang="fr-BE" sz="2300" dirty="0">
                <a:solidFill>
                  <a:srgbClr val="008FC2"/>
                </a:solidFill>
                <a:latin typeface="Gill Sans MT" panose="020B0502020104020203" pitchFamily="34" charset="0"/>
                <a:hlinkClick r:id="rId3"/>
              </a:rPr>
              <a:t>sse@ulb.be</a:t>
            </a:r>
            <a:endParaRPr lang="fr-BE" sz="2300" dirty="0">
              <a:solidFill>
                <a:srgbClr val="008FC2"/>
              </a:solidFill>
              <a:latin typeface="Gill Sans MT" panose="020B0502020104020203" pitchFamily="34" charset="0"/>
            </a:endParaRPr>
          </a:p>
          <a:p>
            <a:pPr marL="0" indent="0" eaLnBrk="1" hangingPunct="1"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3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Le Service étudiant à besoins spécifiques (EBS / ESH) - </a:t>
            </a:r>
            <a:r>
              <a:rPr lang="fr-BE" sz="2300" b="0" i="0" dirty="0">
                <a:effectLst/>
                <a:latin typeface="Segoe UI" panose="020B0502040204020203" pitchFamily="34" charset="0"/>
                <a:hlinkClick r:id="rId4" tooltip="mailto:ebs.esh@ulb.be"/>
              </a:rPr>
              <a:t>ebs.esh@ulb.be</a:t>
            </a:r>
            <a:r>
              <a:rPr lang="fr-BE" altLang="fr-FR" sz="2300" spc="-150" dirty="0">
                <a:solidFill>
                  <a:schemeClr val="tx1"/>
                </a:solidFill>
                <a:latin typeface="Gill Sans MT" panose="020B0502020104020203" pitchFamily="34" charset="0"/>
                <a:hlinkClick r:id="rId4" tooltip="mailto:ebs.esh@ulb.be"/>
              </a:rPr>
              <a:t>  </a:t>
            </a:r>
            <a:endParaRPr lang="fr-BE" altLang="fr-FR" sz="2300" spc="-15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0" indent="0" eaLnBrk="1" hangingPunct="1"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3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Aimer à l’ULB - </a:t>
            </a:r>
            <a:r>
              <a:rPr lang="fr-BE" altLang="fr-FR" sz="2300" spc="-150" dirty="0">
                <a:solidFill>
                  <a:srgbClr val="38424E"/>
                </a:solidFill>
                <a:latin typeface="Gill Sans MT" panose="020B0502020104020203" pitchFamily="34" charset="0"/>
                <a:hlinkClick r:id="rId5"/>
              </a:rPr>
              <a:t>aimeralulb.be</a:t>
            </a:r>
            <a:endParaRPr lang="bg-BG" altLang="fr-FR" sz="2300" spc="-150" dirty="0">
              <a:solidFill>
                <a:srgbClr val="38424E"/>
              </a:solidFill>
              <a:latin typeface="MetaPro-Norm" panose="020B0504030101020102" pitchFamily="34" charset="0"/>
            </a:endParaRPr>
          </a:p>
          <a:p>
            <a:pPr marL="0" indent="0" eaLnBrk="1" hangingPunct="1"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3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PSY Campus -</a:t>
            </a:r>
            <a:r>
              <a:rPr lang="bg-BG" altLang="fr-FR" sz="2300" spc="-150" dirty="0">
                <a:solidFill>
                  <a:schemeClr val="tx1"/>
                </a:solidFill>
                <a:latin typeface="MetaPro-Norm" panose="020B0504030101020102" pitchFamily="34" charset="0"/>
              </a:rPr>
              <a:t> </a:t>
            </a:r>
            <a:r>
              <a:rPr lang="fr-BE" sz="2300" b="0" i="0" u="none" strike="noStrike" dirty="0">
                <a:solidFill>
                  <a:srgbClr val="20489E"/>
                </a:solidFill>
                <a:effectLst/>
                <a:latin typeface="Gill Sans MT" panose="020B0502020104020203" pitchFamily="34" charset="0"/>
                <a:hlinkClick r:id="rId6"/>
              </a:rPr>
              <a:t>psycampus@ssmulb.be </a:t>
            </a:r>
            <a:endParaRPr lang="fr-BE" sz="2300" b="0" i="0" u="none" strike="noStrike" dirty="0">
              <a:solidFill>
                <a:srgbClr val="20489E"/>
              </a:solidFill>
              <a:effectLst/>
              <a:latin typeface="Gill Sans MT" panose="020B0502020104020203" pitchFamily="34" charset="0"/>
            </a:endParaRPr>
          </a:p>
          <a:p>
            <a:pPr marL="0" indent="0" eaLnBrk="1" hangingPunct="1"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sz="2300" spc="-150" dirty="0">
                <a:solidFill>
                  <a:schemeClr val="tx1"/>
                </a:solidFill>
                <a:latin typeface="Gill Sans MT" panose="020B0502020104020203" pitchFamily="34" charset="0"/>
              </a:rPr>
              <a:t>ULB SANTE - </a:t>
            </a:r>
            <a:r>
              <a:rPr lang="fr-BE" sz="2300" u="sng" dirty="0">
                <a:solidFill>
                  <a:srgbClr val="0000FF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ulb.be/sante</a:t>
            </a:r>
            <a:endParaRPr lang="bg-BG" altLang="fr-FR" sz="2300" spc="-150" dirty="0">
              <a:solidFill>
                <a:srgbClr val="0000FF"/>
              </a:solidFill>
              <a:latin typeface="MetaPro-Norm" panose="020B0504030101020102" pitchFamily="34" charset="0"/>
              <a:hlinkClick r:id="rId8"/>
            </a:endParaRPr>
          </a:p>
          <a:p>
            <a:pPr eaLnBrk="1" hangingPunct="1">
              <a:spcBef>
                <a:spcPts val="450"/>
              </a:spcBef>
              <a:buClr>
                <a:srgbClr val="4D4D4D"/>
              </a:buClr>
              <a:buFont typeface="Arial" panose="020B0604020202020204" pitchFamily="34" charset="0"/>
              <a:buNone/>
              <a:defRPr/>
            </a:pPr>
            <a:endParaRPr lang="fr-BE" altLang="fr-FR" sz="1800" dirty="0">
              <a:solidFill>
                <a:srgbClr val="4D4D4D"/>
              </a:solidFill>
            </a:endParaRPr>
          </a:p>
        </p:txBody>
      </p:sp>
      <p:pic>
        <p:nvPicPr>
          <p:cNvPr id="18436" name="Image 3">
            <a:extLst>
              <a:ext uri="{FF2B5EF4-FFF2-40B4-BE49-F238E27FC236}">
                <a16:creationId xmlns:a16="http://schemas.microsoft.com/office/drawing/2014/main" id="{AEEC46E6-C0AE-4523-AD2A-AEB531804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7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163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texte, extérieur, capture d’écran, bleu&#10;&#10;Description générée automatiquement">
            <a:extLst>
              <a:ext uri="{FF2B5EF4-FFF2-40B4-BE49-F238E27FC236}">
                <a16:creationId xmlns:a16="http://schemas.microsoft.com/office/drawing/2014/main" id="{0A5204A6-B12C-C17D-E267-4F3EC14C0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0393" y="644032"/>
            <a:ext cx="3959110" cy="5579076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8DA048-0144-A5CC-1111-C5D9D800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09" y="166381"/>
            <a:ext cx="3979964" cy="958428"/>
          </a:xfrm>
        </p:spPr>
        <p:txBody>
          <a:bodyPr/>
          <a:lstStyle/>
          <a:p>
            <a:r>
              <a:rPr lang="fr-FR" sz="3200">
                <a:latin typeface="Calibri Light"/>
                <a:ea typeface="ヒラギノ角ゴ Pro W3"/>
              </a:rPr>
              <a:t>Cellule EBS/ESH</a:t>
            </a:r>
            <a:br>
              <a:rPr lang="fr-FR">
                <a:latin typeface="Calibri Light"/>
                <a:ea typeface="ヒラギノ角ゴ Pro W3"/>
              </a:rPr>
            </a:br>
            <a:r>
              <a:rPr lang="fr-FR" b="0" i="1">
                <a:latin typeface="Calibri Light"/>
                <a:ea typeface="ヒラギノ角ゴ Pro W3"/>
              </a:rPr>
              <a:t>Étudiants en situation de handicap</a:t>
            </a:r>
            <a:endParaRPr lang="fr-FR" b="0" i="1">
              <a:latin typeface="Calibri Ligh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70F10B-5600-02AA-844B-412E1237F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3514" y="1203087"/>
            <a:ext cx="3627649" cy="501706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Arial"/>
                <a:ea typeface="ヒラギノ角ゴ Pro W3"/>
                <a:cs typeface="Arial"/>
              </a:rPr>
              <a:t>Vous pensez que votre situation médicale peut avoir un</a:t>
            </a:r>
            <a:r>
              <a:rPr lang="fr-FR" b="1" dirty="0">
                <a:latin typeface="Arial"/>
                <a:ea typeface="ヒラギノ角ゴ Pro W3"/>
                <a:cs typeface="Arial"/>
              </a:rPr>
              <a:t> impact sur vos études</a:t>
            </a:r>
            <a:r>
              <a:rPr lang="fr-FR" dirty="0">
                <a:latin typeface="Arial"/>
                <a:ea typeface="ヒラギノ角ゴ Pro W3"/>
                <a:cs typeface="Arial"/>
              </a:rPr>
              <a:t> ?</a:t>
            </a:r>
            <a:endParaRPr lang="fr-FR" dirty="0"/>
          </a:p>
          <a:p>
            <a:pPr>
              <a:lnSpc>
                <a:spcPct val="150000"/>
              </a:lnSpc>
            </a:pPr>
            <a:endParaRPr lang="fr-FR" dirty="0">
              <a:latin typeface="Arial"/>
              <a:ea typeface="ヒラギノ角ゴ Pro W3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fr-FR" dirty="0">
                <a:latin typeface="Arial"/>
                <a:ea typeface="ヒラギノ角ゴ Pro W3"/>
                <a:cs typeface="Arial"/>
              </a:rPr>
              <a:t>Sur base d'une demande </a:t>
            </a:r>
            <a:r>
              <a:rPr lang="fr-FR" u="sng" dirty="0">
                <a:latin typeface="Arial"/>
                <a:ea typeface="ヒラギノ角ゴ Pro W3"/>
                <a:cs typeface="Arial"/>
              </a:rPr>
              <a:t>circonstanciée,</a:t>
            </a:r>
            <a:r>
              <a:rPr lang="fr-FR" dirty="0">
                <a:latin typeface="Arial"/>
                <a:ea typeface="ヒラギノ角ゴ Pro W3"/>
                <a:cs typeface="Arial"/>
              </a:rPr>
              <a:t> la Cellule EBS/ESH détermine avec vous des </a:t>
            </a:r>
            <a:r>
              <a:rPr lang="fr-FR" b="1" dirty="0">
                <a:latin typeface="Arial"/>
                <a:ea typeface="ヒラギノ角ゴ Pro W3"/>
                <a:cs typeface="Arial"/>
              </a:rPr>
              <a:t>aménagements raisonnables</a:t>
            </a:r>
            <a:r>
              <a:rPr lang="fr-FR" dirty="0">
                <a:latin typeface="Arial"/>
                <a:ea typeface="ヒラギノ角ゴ Pro W3"/>
                <a:cs typeface="Arial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Arial"/>
                <a:ea typeface="ヒラギノ角ゴ Pro W3"/>
                <a:cs typeface="Arial"/>
              </a:rPr>
              <a:t>permettant </a:t>
            </a:r>
            <a:r>
              <a:rPr lang="fr-BE" dirty="0">
                <a:latin typeface="Arial"/>
                <a:ea typeface="ヒラギノ角ゴ Pro W3"/>
                <a:cs typeface="Arial"/>
              </a:rPr>
              <a:t>de lever les obstacles à votre cursus universitaire.</a:t>
            </a:r>
            <a:endParaRPr lang="fr-BE" dirty="0"/>
          </a:p>
          <a:p>
            <a:pPr>
              <a:lnSpc>
                <a:spcPct val="150000"/>
              </a:lnSpc>
            </a:pPr>
            <a:endParaRPr lang="fr-BE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fr-BE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⚠ </a:t>
            </a:r>
            <a:r>
              <a:rPr lang="fr-FR" b="1" dirty="0">
                <a:latin typeface="Arial"/>
                <a:ea typeface="ヒラギノ角ゴ Pro W3"/>
                <a:cs typeface="Arial"/>
              </a:rPr>
              <a:t>Date limite</a:t>
            </a:r>
            <a:r>
              <a:rPr lang="fr-FR" dirty="0">
                <a:latin typeface="Arial"/>
                <a:ea typeface="ヒラギノ角ゴ Pro W3"/>
                <a:cs typeface="Arial"/>
              </a:rPr>
              <a:t> pour </a:t>
            </a:r>
            <a:r>
              <a:rPr lang="fr-FR" u="sng" dirty="0">
                <a:latin typeface="Arial"/>
                <a:ea typeface="ヒラギノ角ゴ Pro W3"/>
                <a:cs typeface="Arial"/>
              </a:rPr>
              <a:t>l'ensemble</a:t>
            </a:r>
            <a:r>
              <a:rPr lang="fr-FR" dirty="0">
                <a:latin typeface="Arial"/>
                <a:ea typeface="ヒラギノ角ゴ Pro W3"/>
                <a:cs typeface="Arial"/>
              </a:rPr>
              <a:t> des démarches :</a:t>
            </a:r>
            <a:endParaRPr lang="fr-FR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fr-FR" dirty="0">
                <a:latin typeface="Arial"/>
                <a:ea typeface="ヒラギノ角ゴ Pro W3"/>
                <a:cs typeface="Arial"/>
              </a:rPr>
              <a:t>    </a:t>
            </a:r>
            <a:r>
              <a:rPr lang="fr-BE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⚠ </a:t>
            </a:r>
            <a:r>
              <a:rPr lang="fr-FR" dirty="0">
                <a:latin typeface="Arial"/>
                <a:ea typeface="ヒラギノ角ゴ Pro W3"/>
                <a:cs typeface="Arial"/>
              </a:rPr>
              <a:t>Q1 = </a:t>
            </a:r>
            <a:r>
              <a:rPr lang="fr-FR" b="1" dirty="0">
                <a:latin typeface="Arial"/>
                <a:ea typeface="ヒラギノ角ゴ Pro W3"/>
                <a:cs typeface="Arial"/>
              </a:rPr>
              <a:t>15 octobre</a:t>
            </a:r>
            <a:endParaRPr lang="fr-FR" b="1" dirty="0"/>
          </a:p>
          <a:p>
            <a:pPr>
              <a:lnSpc>
                <a:spcPct val="150000"/>
              </a:lnSpc>
            </a:pPr>
            <a:r>
              <a:rPr lang="fr-FR" dirty="0">
                <a:latin typeface="Arial"/>
                <a:ea typeface="ヒラギノ角ゴ Pro W3"/>
                <a:cs typeface="Arial"/>
              </a:rPr>
              <a:t>    </a:t>
            </a:r>
            <a:r>
              <a:rPr lang="fr-BE" b="0" i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⚠ </a:t>
            </a:r>
            <a:r>
              <a:rPr lang="fr-FR">
                <a:latin typeface="Arial"/>
                <a:ea typeface="ヒラギノ角ゴ Pro W3"/>
                <a:cs typeface="Arial"/>
              </a:rPr>
              <a:t>Q2 </a:t>
            </a:r>
            <a:r>
              <a:rPr lang="fr-FR" dirty="0">
                <a:latin typeface="Arial"/>
                <a:ea typeface="ヒラギノ角ゴ Pro W3"/>
                <a:cs typeface="Arial"/>
              </a:rPr>
              <a:t>=</a:t>
            </a:r>
            <a:r>
              <a:rPr lang="fr-FR" b="1" dirty="0">
                <a:latin typeface="Arial"/>
                <a:ea typeface="ヒラギノ角ゴ Pro W3"/>
                <a:cs typeface="Arial"/>
              </a:rPr>
              <a:t> 1</a:t>
            </a:r>
            <a:r>
              <a:rPr lang="fr-FR" b="1" baseline="30000" dirty="0">
                <a:latin typeface="Arial"/>
                <a:ea typeface="ヒラギノ角ゴ Pro W3"/>
                <a:cs typeface="Arial"/>
              </a:rPr>
              <a:t>er</a:t>
            </a:r>
            <a:r>
              <a:rPr lang="fr-FR" b="1" dirty="0">
                <a:latin typeface="Arial"/>
                <a:ea typeface="ヒラギノ角ゴ Pro W3"/>
                <a:cs typeface="Arial"/>
              </a:rPr>
              <a:t> mars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Arial"/>
                <a:ea typeface="ヒラギノ角ゴ Pro W3"/>
                <a:cs typeface="Arial"/>
              </a:rPr>
              <a:t>Pour plus d'informations : </a:t>
            </a:r>
            <a:r>
              <a:rPr lang="fr-FR" dirty="0">
                <a:latin typeface="Arial"/>
                <a:ea typeface="ヒラギノ角ゴ Pro W3"/>
                <a:cs typeface="Arial"/>
                <a:hlinkClick r:id="rId3"/>
              </a:rPr>
              <a:t>ebs.esh@ulb.be</a:t>
            </a:r>
            <a:r>
              <a:rPr lang="fr-FR" dirty="0"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318509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45774-4467-2BA1-8D09-4ADFDDF70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>
                <a:ea typeface="ヒラギノ角ゴ Pro W3"/>
                <a:cs typeface="Calibri"/>
              </a:rPr>
              <a:t>COMMENT OBTENIR LE STATUT EBS/ESH?</a:t>
            </a:r>
            <a:endParaRPr lang="fr-FR" sz="3200">
              <a:ea typeface="ヒラギノ角ゴ Pro W3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D5EE7-9CBA-64ED-A151-70FB8222A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061" y="1421718"/>
            <a:ext cx="8264939" cy="3407811"/>
          </a:xfrm>
        </p:spPr>
        <p:txBody>
          <a:bodyPr/>
          <a:lstStyle/>
          <a:p>
            <a:pPr marL="0" indent="0">
              <a:buNone/>
            </a:pPr>
            <a:r>
              <a:rPr lang="fr-FR" sz="2000" b="1" i="1" u="sng">
                <a:ea typeface="ヒラギノ角ゴ Pro W3"/>
                <a:cs typeface="Calibri"/>
              </a:rPr>
              <a:t>3 étapes à suivre :</a:t>
            </a:r>
            <a:endParaRPr lang="fr-FR" b="1" i="1" u="sng"/>
          </a:p>
          <a:p>
            <a:pPr marL="0" indent="0">
              <a:buNone/>
            </a:pPr>
            <a:endParaRPr lang="fr-FR" sz="2000">
              <a:ea typeface="ヒラギノ角ゴ Pro W3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000">
                <a:ea typeface="ヒラギノ角ゴ Pro W3"/>
                <a:cs typeface="Calibri"/>
              </a:rPr>
              <a:t>Remplir un formulaire en ligne disponible sur </a:t>
            </a:r>
            <a:r>
              <a:rPr lang="fr-FR" sz="2000" b="1">
                <a:ea typeface="ヒラギノ角ゴ Pro W3"/>
                <a:cs typeface="Calibri"/>
              </a:rPr>
              <a:t>MonULB</a:t>
            </a:r>
          </a:p>
          <a:p>
            <a:pPr marL="457200" indent="-457200">
              <a:buAutoNum type="arabicPeriod"/>
            </a:pPr>
            <a:r>
              <a:rPr lang="fr-FR" sz="2000" dirty="0">
                <a:ea typeface="ヒラギノ角ゴ Pro W3"/>
                <a:cs typeface="Calibri"/>
              </a:rPr>
              <a:t>Fournir des documents médicaux circonstanciés de </a:t>
            </a:r>
            <a:r>
              <a:rPr lang="fr-FR" sz="2000" b="1" dirty="0">
                <a:ea typeface="ヒラギノ角ゴ Pro W3"/>
                <a:cs typeface="Calibri"/>
              </a:rPr>
              <a:t>moins d'1 an</a:t>
            </a:r>
            <a:r>
              <a:rPr lang="fr-FR" sz="2000" dirty="0">
                <a:ea typeface="ヒラギノ角ゴ Pro W3"/>
                <a:cs typeface="Calibri"/>
              </a:rPr>
              <a:t> et </a:t>
            </a:r>
            <a:r>
              <a:rPr lang="fr-FR" sz="2000">
                <a:ea typeface="ヒラギノ角ゴ Pro W3"/>
                <a:cs typeface="Calibri"/>
              </a:rPr>
              <a:t>établis par un </a:t>
            </a:r>
            <a:r>
              <a:rPr lang="fr-FR" sz="2000" b="1">
                <a:ea typeface="ヒラギノ角ゴ Pro W3"/>
                <a:cs typeface="Calibri"/>
              </a:rPr>
              <a:t>spécialiste</a:t>
            </a:r>
            <a:endParaRPr lang="fr-FR" sz="2000">
              <a:ea typeface="ヒラギノ角ゴ Pro W3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000">
                <a:ea typeface="ヒラギノ角ゴ Pro W3"/>
                <a:cs typeface="Calibri"/>
              </a:rPr>
              <a:t>Réaliser un entretien individuel avec la Cellule EBS/ESH</a:t>
            </a:r>
          </a:p>
          <a:p>
            <a:pPr marL="0" indent="0">
              <a:buNone/>
            </a:pPr>
            <a:endParaRPr lang="fr-FR" sz="2000">
              <a:ea typeface="ヒラギノ角ゴ Pro W3"/>
              <a:cs typeface="Calibri"/>
            </a:endParaRPr>
          </a:p>
          <a:p>
            <a:pPr marL="0" indent="0">
              <a:buNone/>
            </a:pPr>
            <a:r>
              <a:rPr lang="fr-FR" sz="2000">
                <a:ea typeface="ヒラギノ角ゴ Pro W3"/>
                <a:cs typeface="Calibri"/>
              </a:rPr>
              <a:t>Pour plus d’informations, rendez-vous sur la page web de la Cellule via le QR code ou contactez l’adresse </a:t>
            </a:r>
            <a:r>
              <a:rPr lang="fr-FR" sz="2000" b="1">
                <a:ea typeface="ヒラギノ角ゴ Pro W3"/>
                <a:cs typeface="Calibri"/>
              </a:rPr>
              <a:t>ebs.esh@ulb.be</a:t>
            </a:r>
          </a:p>
          <a:p>
            <a:pPr marL="0" indent="0">
              <a:buNone/>
            </a:pPr>
            <a:endParaRPr lang="fr-FR" sz="2000" b="1">
              <a:ea typeface="ヒラギノ角ゴ Pro W3"/>
              <a:cs typeface="Calibri"/>
            </a:endParaRPr>
          </a:p>
          <a:p>
            <a:pPr marL="0" indent="0">
              <a:buNone/>
            </a:pPr>
            <a:endParaRPr lang="fr-FR" sz="2000">
              <a:ea typeface="ヒラギノ角ゴ Pro W3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CB0A6A-9DF7-A275-0914-89697B1F8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3" y="4487400"/>
            <a:ext cx="2057197" cy="20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451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9CC7B514-9E94-483D-9182-EABA40C61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773F1083-5598-4427-9F08-D2761B55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312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77698D8-FC3C-46C4-B411-43466F65C8EA}"/>
              </a:ext>
            </a:extLst>
          </p:cNvPr>
          <p:cNvSpPr txBox="1">
            <a:spLocks noChangeArrowheads="1"/>
          </p:cNvSpPr>
          <p:nvPr/>
        </p:nvSpPr>
        <p:spPr>
          <a:xfrm>
            <a:off x="1370139" y="1542256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fr-BE" altLang="fr-FR" b="1" kern="1200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Séance pour chaque filière à partir de cet après-midi</a:t>
            </a:r>
          </a:p>
          <a:p>
            <a:pPr eaLnBrk="1" hangingPunct="1"/>
            <a:r>
              <a:rPr lang="fr-BE" altLang="fr-FR" sz="38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Programme sur phisoc.ulb.be :</a:t>
            </a:r>
          </a:p>
          <a:p>
            <a:pPr eaLnBrk="1" hangingPunct="1"/>
            <a:endParaRPr lang="fr-FR" altLang="fr-FR" sz="38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Image 5" descr="Une image contenant motif, carré, Rectangle, conception&#10;&#10;Description générée automatiquement">
            <a:extLst>
              <a:ext uri="{FF2B5EF4-FFF2-40B4-BE49-F238E27FC236}">
                <a16:creationId xmlns:a16="http://schemas.microsoft.com/office/drawing/2014/main" id="{043C22AA-0B01-4820-003C-603EA94E0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17032"/>
            <a:ext cx="2780928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8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68FD9915-8AFA-8D80-1430-239E02D2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A414EFD-9B3A-7A75-F5B8-6FDE430A9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204864"/>
            <a:ext cx="691276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66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6600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Programme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6600" b="1" kern="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accueil</a:t>
            </a:r>
            <a:endParaRPr lang="fr-BE" altLang="fr-FR" sz="54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kern="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kern="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769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chaussures, personne&#10;&#10;Description générée automatiquement">
            <a:extLst>
              <a:ext uri="{FF2B5EF4-FFF2-40B4-BE49-F238E27FC236}">
                <a16:creationId xmlns:a16="http://schemas.microsoft.com/office/drawing/2014/main" id="{3A1B9CCC-BD86-37C4-7342-21ED8D7B3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19508"/>
            <a:ext cx="9880079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093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1FF667E-A9C2-E875-D8F4-966B9E663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99392"/>
            <a:ext cx="11604041" cy="82089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D59021-43F5-CA72-D92D-1BED73C91FA6}"/>
              </a:ext>
            </a:extLst>
          </p:cNvPr>
          <p:cNvSpPr txBox="1">
            <a:spLocks noChangeArrowheads="1"/>
          </p:cNvSpPr>
          <p:nvPr/>
        </p:nvSpPr>
        <p:spPr>
          <a:xfrm>
            <a:off x="1259632" y="6021288"/>
            <a:ext cx="7416800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fr-BE" altLang="fr-FR" sz="3200" b="1" kern="120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  <a:cs typeface="+mn-cs"/>
              </a:rPr>
              <a:t>Excellente rentrée universitaire !</a:t>
            </a:r>
            <a:endParaRPr lang="fr-FR" altLang="fr-FR" sz="3200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68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C0433E44-17D2-410D-925A-B259D01B1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1187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F59F286-286D-4077-B995-6FCE7E1D691A}"/>
              </a:ext>
            </a:extLst>
          </p:cNvPr>
          <p:cNvSpPr txBox="1">
            <a:spLocks/>
          </p:cNvSpPr>
          <p:nvPr/>
        </p:nvSpPr>
        <p:spPr>
          <a:xfrm>
            <a:off x="1043608" y="1412776"/>
            <a:ext cx="7929637" cy="2879824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kern="0" dirty="0"/>
          </a:p>
          <a:p>
            <a:pPr algn="ctr"/>
            <a:endParaRPr lang="en-US" kern="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kern="0" dirty="0" err="1">
                <a:latin typeface="Gill Sans MT" panose="020B0502020104020203" pitchFamily="34" charset="0"/>
              </a:rPr>
              <a:t>Accueil</a:t>
            </a:r>
            <a:r>
              <a:rPr lang="en-US" kern="0" dirty="0">
                <a:latin typeface="Gill Sans MT" panose="020B0502020104020203" pitchFamily="34" charset="0"/>
              </a:rPr>
              <a:t> à </a:t>
            </a:r>
            <a:r>
              <a:rPr lang="en-US" kern="0" dirty="0" err="1">
                <a:latin typeface="Gill Sans MT" panose="020B0502020104020203" pitchFamily="34" charset="0"/>
              </a:rPr>
              <a:t>l’ULB</a:t>
            </a:r>
            <a:r>
              <a:rPr lang="en-US" kern="0" dirty="0">
                <a:latin typeface="Gill Sans MT" panose="020B0502020104020203" pitchFamily="34" charset="0"/>
              </a:rPr>
              <a:t> du </a:t>
            </a:r>
            <a:r>
              <a:rPr lang="en-US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12 au 16 </a:t>
            </a:r>
            <a:r>
              <a:rPr lang="en-US" b="1" dirty="0" err="1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septembre</a:t>
            </a:r>
            <a:endParaRPr lang="en-US" sz="40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Début des </a:t>
            </a:r>
            <a:r>
              <a:rPr lang="en-US" kern="0" dirty="0" err="1">
                <a:latin typeface="Gill Sans MT" panose="020B0502020104020203" pitchFamily="34" charset="0"/>
              </a:rPr>
              <a:t>cours</a:t>
            </a:r>
            <a:r>
              <a:rPr lang="en-US" kern="0" dirty="0">
                <a:latin typeface="Gill Sans MT" panose="020B0502020104020203" pitchFamily="34" charset="0"/>
              </a:rPr>
              <a:t> le </a:t>
            </a:r>
            <a:r>
              <a:rPr lang="en-US" b="1" kern="0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16 </a:t>
            </a:r>
            <a:r>
              <a:rPr lang="en-US" b="1" dirty="0" err="1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septembre</a:t>
            </a:r>
            <a:r>
              <a:rPr lang="en-US" b="1" dirty="0">
                <a:solidFill>
                  <a:srgbClr val="0070C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</a:p>
          <a:p>
            <a:pPr algn="ctr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051604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arté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9489</TotalTime>
  <Words>2467</Words>
  <Application>Microsoft Office PowerPoint</Application>
  <PresentationFormat>Affichage à l'écran (4:3)</PresentationFormat>
  <Paragraphs>447</Paragraphs>
  <Slides>81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81</vt:i4>
      </vt:variant>
    </vt:vector>
  </HeadingPairs>
  <TitlesOfParts>
    <vt:vector size="95" baseType="lpstr">
      <vt:lpstr>Aptos</vt:lpstr>
      <vt:lpstr>Arial</vt:lpstr>
      <vt:lpstr>Calibri</vt:lpstr>
      <vt:lpstr>Calibri Light</vt:lpstr>
      <vt:lpstr>Gill Sans MT</vt:lpstr>
      <vt:lpstr>inherit</vt:lpstr>
      <vt:lpstr>Meta Medium</vt:lpstr>
      <vt:lpstr>MetaPro-Norm</vt:lpstr>
      <vt:lpstr>Roboto</vt:lpstr>
      <vt:lpstr>Segoe UI</vt:lpstr>
      <vt:lpstr>Times New Roman</vt:lpstr>
      <vt:lpstr>ヒラギノ角ゴ Pro W3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L’université … un lieu d’enseignement et de recherche mais aussi de débats et de rencontres.  Lisez Écoutez  Visitez  Soyez ouvert  Soyez curieux </vt:lpstr>
      <vt:lpstr>Présentation PowerPoint</vt:lpstr>
      <vt:lpstr>3 grades académiques</vt:lpstr>
      <vt:lpstr>Rythme des études</vt:lpstr>
      <vt:lpstr>  Évaluation</vt:lpstr>
      <vt:lpstr>Les sessions d’évaluation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Finalités des masters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SCHOLA ULB Laetitia Tintinaglia </vt:lpstr>
      <vt:lpstr>Présentation PowerPoint</vt:lpstr>
      <vt:lpstr>Présentation PowerPoint</vt:lpstr>
      <vt:lpstr>Présentation PowerPoint</vt:lpstr>
      <vt:lpstr>Présentation PowerPoint</vt:lpstr>
      <vt:lpstr>Cellule EBS/ESH Étudiants en situation de handicap</vt:lpstr>
      <vt:lpstr>COMMENT OBTENIR LE STATUT EBS/ESH?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Adrien ANTONIOL</dc:creator>
  <cp:lastModifiedBy>DUVIVIER Aline</cp:lastModifiedBy>
  <cp:revision>507</cp:revision>
  <cp:lastPrinted>2024-06-12T13:53:21Z</cp:lastPrinted>
  <dcterms:created xsi:type="dcterms:W3CDTF">2009-05-28T14:26:08Z</dcterms:created>
  <dcterms:modified xsi:type="dcterms:W3CDTF">2024-09-12T11:51:08Z</dcterms:modified>
</cp:coreProperties>
</file>